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39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7" r:id="rId61"/>
    <p:sldId id="316"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51"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7" r:id="rId134"/>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40" autoAdjust="0"/>
    <p:restoredTop sz="94660"/>
  </p:normalViewPr>
  <p:slideViewPr>
    <p:cSldViewPr snapToGrid="0">
      <p:cViewPr>
        <p:scale>
          <a:sx n="80" d="100"/>
          <a:sy n="80" d="100"/>
        </p:scale>
        <p:origin x="120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05327-C8F1-4C4C-BEE3-7C1430CFE038}"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4C356-A6D2-4300-A669-701E89B4B122}" type="slidenum">
              <a:rPr lang="en-US" smtClean="0"/>
              <a:t>‹#›</a:t>
            </a:fld>
            <a:endParaRPr lang="en-US"/>
          </a:p>
        </p:txBody>
      </p:sp>
    </p:spTree>
    <p:extLst>
      <p:ext uri="{BB962C8B-B14F-4D97-AF65-F5344CB8AC3E}">
        <p14:creationId xmlns:p14="http://schemas.microsoft.com/office/powerpoint/2010/main" val="367494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1980’s cavers made several trips to explore the caves of Guatemala as part of the NSS “Lost World Explorations”.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a:t>
            </a:fld>
            <a:endParaRPr lang="en-US"/>
          </a:p>
        </p:txBody>
      </p:sp>
    </p:spTree>
    <p:extLst>
      <p:ext uri="{BB962C8B-B14F-4D97-AF65-F5344CB8AC3E}">
        <p14:creationId xmlns:p14="http://schemas.microsoft.com/office/powerpoint/2010/main" val="328235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Many regions formed local militia to combat the rebels.  With so many people carrying weapons, Guatemala was a place where cavers had to be very careful.</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a:t>
            </a:fld>
            <a:endParaRPr lang="en-US"/>
          </a:p>
        </p:txBody>
      </p:sp>
    </p:spTree>
    <p:extLst>
      <p:ext uri="{BB962C8B-B14F-4D97-AF65-F5344CB8AC3E}">
        <p14:creationId xmlns:p14="http://schemas.microsoft.com/office/powerpoint/2010/main" val="946814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 had to be careful not to cut the rope on the way down.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100</a:t>
            </a:fld>
            <a:endParaRPr lang="en-US"/>
          </a:p>
        </p:txBody>
      </p:sp>
    </p:spTree>
    <p:extLst>
      <p:ext uri="{BB962C8B-B14F-4D97-AF65-F5344CB8AC3E}">
        <p14:creationId xmlns:p14="http://schemas.microsoft.com/office/powerpoint/2010/main" val="23563085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was a lot of work to have to descend through a jungle.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101</a:t>
            </a:fld>
            <a:endParaRPr lang="en-US"/>
          </a:p>
        </p:txBody>
      </p:sp>
    </p:spTree>
    <p:extLst>
      <p:ext uri="{BB962C8B-B14F-4D97-AF65-F5344CB8AC3E}">
        <p14:creationId xmlns:p14="http://schemas.microsoft.com/office/powerpoint/2010/main" val="16297362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But once the first man down cleared the way,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102</a:t>
            </a:fld>
            <a:endParaRPr lang="en-US"/>
          </a:p>
        </p:txBody>
      </p:sp>
    </p:spTree>
    <p:extLst>
      <p:ext uri="{BB962C8B-B14F-4D97-AF65-F5344CB8AC3E}">
        <p14:creationId xmlns:p14="http://schemas.microsoft.com/office/powerpoint/2010/main" val="29877635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was much easier for those that followed.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103</a:t>
            </a:fld>
            <a:endParaRPr lang="en-US"/>
          </a:p>
        </p:txBody>
      </p:sp>
    </p:spTree>
    <p:extLst>
      <p:ext uri="{BB962C8B-B14F-4D97-AF65-F5344CB8AC3E}">
        <p14:creationId xmlns:p14="http://schemas.microsoft.com/office/powerpoint/2010/main" val="32331219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pit proved to be 400 feet deep but went nowhere at the bottom.</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104</a:t>
            </a:fld>
            <a:endParaRPr lang="en-US"/>
          </a:p>
        </p:txBody>
      </p:sp>
    </p:spTree>
    <p:extLst>
      <p:ext uri="{BB962C8B-B14F-4D97-AF65-F5344CB8AC3E}">
        <p14:creationId xmlns:p14="http://schemas.microsoft.com/office/powerpoint/2010/main" val="12927738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Another one of the pits they found was Rain Drop.  It got its name when they had to climb out of it through heavy rain.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105</a:t>
            </a:fld>
            <a:endParaRPr lang="en-US"/>
          </a:p>
        </p:txBody>
      </p:sp>
    </p:spTree>
    <p:extLst>
      <p:ext uri="{BB962C8B-B14F-4D97-AF65-F5344CB8AC3E}">
        <p14:creationId xmlns:p14="http://schemas.microsoft.com/office/powerpoint/2010/main" val="13928907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entrance pit was 250 feet deep.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106</a:t>
            </a:fld>
            <a:endParaRPr lang="en-US"/>
          </a:p>
        </p:txBody>
      </p:sp>
    </p:spTree>
    <p:extLst>
      <p:ext uri="{BB962C8B-B14F-4D97-AF65-F5344CB8AC3E}">
        <p14:creationId xmlns:p14="http://schemas.microsoft.com/office/powerpoint/2010/main" val="98576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led to cave passage at the bottom that eventually descended in a series of drops to a depth of 800 feet.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107</a:t>
            </a:fld>
            <a:endParaRPr lang="en-US"/>
          </a:p>
        </p:txBody>
      </p:sp>
    </p:spTree>
    <p:extLst>
      <p:ext uri="{BB962C8B-B14F-4D97-AF65-F5344CB8AC3E}">
        <p14:creationId xmlns:p14="http://schemas.microsoft.com/office/powerpoint/2010/main" val="10866652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Valley is an entirely enclosed depression.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108</a:t>
            </a:fld>
            <a:endParaRPr lang="en-US"/>
          </a:p>
        </p:txBody>
      </p:sp>
    </p:spTree>
    <p:extLst>
      <p:ext uri="{BB962C8B-B14F-4D97-AF65-F5344CB8AC3E}">
        <p14:creationId xmlns:p14="http://schemas.microsoft.com/office/powerpoint/2010/main" val="40571278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road out of the valley ascends onto the surrounding uplands.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109</a:t>
            </a:fld>
            <a:endParaRPr lang="en-US"/>
          </a:p>
        </p:txBody>
      </p:sp>
    </p:spTree>
    <p:extLst>
      <p:ext uri="{BB962C8B-B14F-4D97-AF65-F5344CB8AC3E}">
        <p14:creationId xmlns:p14="http://schemas.microsoft.com/office/powerpoint/2010/main" val="230360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During a trip in 1980, cavers stopped to explore a cave at 10,000 feet elevation in the mountains to the west of the primary caving area.  The trip was aborted when they found a dead body inside the cave and were hassled by locals who wanted to know why they were there.”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a:t>
            </a:fld>
            <a:endParaRPr lang="en-US"/>
          </a:p>
        </p:txBody>
      </p:sp>
    </p:spTree>
    <p:extLst>
      <p:ext uri="{BB962C8B-B14F-4D97-AF65-F5344CB8AC3E}">
        <p14:creationId xmlns:p14="http://schemas.microsoft.com/office/powerpoint/2010/main" val="15871082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left the road to follow an ancient trail.</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110</a:t>
            </a:fld>
            <a:endParaRPr lang="en-US"/>
          </a:p>
        </p:txBody>
      </p:sp>
    </p:spTree>
    <p:extLst>
      <p:ext uri="{BB962C8B-B14F-4D97-AF65-F5344CB8AC3E}">
        <p14:creationId xmlns:p14="http://schemas.microsoft.com/office/powerpoint/2010/main" val="20297797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These deeply entrenched trails have been used for centuries.  They were well established routes long before the Spaniards arrived.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111</a:t>
            </a:fld>
            <a:endParaRPr lang="en-US"/>
          </a:p>
        </p:txBody>
      </p:sp>
    </p:spTree>
    <p:extLst>
      <p:ext uri="{BB962C8B-B14F-4D97-AF65-F5344CB8AC3E}">
        <p14:creationId xmlns:p14="http://schemas.microsoft.com/office/powerpoint/2010/main" val="10262784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the uplands above the valley is a pit called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Pozo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Cepalao</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112</a:t>
            </a:fld>
            <a:endParaRPr lang="en-US"/>
          </a:p>
        </p:txBody>
      </p:sp>
    </p:spTree>
    <p:extLst>
      <p:ext uri="{BB962C8B-B14F-4D97-AF65-F5344CB8AC3E}">
        <p14:creationId xmlns:p14="http://schemas.microsoft.com/office/powerpoint/2010/main" val="38412059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was found by Steve Knutson in 1987.</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113</a:t>
            </a:fld>
            <a:endParaRPr lang="en-US"/>
          </a:p>
        </p:txBody>
      </p:sp>
    </p:spTree>
    <p:extLst>
      <p:ext uri="{BB962C8B-B14F-4D97-AF65-F5344CB8AC3E}">
        <p14:creationId xmlns:p14="http://schemas.microsoft.com/office/powerpoint/2010/main" val="4759252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rigged the rope at the top of the pit.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114</a:t>
            </a:fld>
            <a:endParaRPr lang="en-US"/>
          </a:p>
        </p:txBody>
      </p:sp>
    </p:spTree>
    <p:extLst>
      <p:ext uri="{BB962C8B-B14F-4D97-AF65-F5344CB8AC3E}">
        <p14:creationId xmlns:p14="http://schemas.microsoft.com/office/powerpoint/2010/main" val="37806785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were few good anchors, so they tied the rope to everything they could find.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115</a:t>
            </a:fld>
            <a:endParaRPr lang="en-US"/>
          </a:p>
        </p:txBody>
      </p:sp>
    </p:spTree>
    <p:extLst>
      <p:ext uri="{BB962C8B-B14F-4D97-AF65-F5344CB8AC3E}">
        <p14:creationId xmlns:p14="http://schemas.microsoft.com/office/powerpoint/2010/main" val="6467990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Finally, they started down the pit.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116</a:t>
            </a:fld>
            <a:endParaRPr lang="en-US"/>
          </a:p>
        </p:txBody>
      </p:sp>
    </p:spTree>
    <p:extLst>
      <p:ext uri="{BB962C8B-B14F-4D97-AF65-F5344CB8AC3E}">
        <p14:creationId xmlns:p14="http://schemas.microsoft.com/office/powerpoint/2010/main" val="15012731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entrance pit was 230 feet deep.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117</a:t>
            </a:fld>
            <a:endParaRPr lang="en-US"/>
          </a:p>
        </p:txBody>
      </p:sp>
    </p:spTree>
    <p:extLst>
      <p:ext uri="{BB962C8B-B14F-4D97-AF65-F5344CB8AC3E}">
        <p14:creationId xmlns:p14="http://schemas.microsoft.com/office/powerpoint/2010/main" val="42557677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was clean and dry.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118</a:t>
            </a:fld>
            <a:endParaRPr lang="en-US"/>
          </a:p>
        </p:txBody>
      </p:sp>
    </p:spTree>
    <p:extLst>
      <p:ext uri="{BB962C8B-B14F-4D97-AF65-F5344CB8AC3E}">
        <p14:creationId xmlns:p14="http://schemas.microsoft.com/office/powerpoint/2010/main" val="14919704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Not far from the base of the entrance pit was another short drop.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119</a:t>
            </a:fld>
            <a:endParaRPr lang="en-US"/>
          </a:p>
        </p:txBody>
      </p:sp>
    </p:spTree>
    <p:extLst>
      <p:ext uri="{BB962C8B-B14F-4D97-AF65-F5344CB8AC3E}">
        <p14:creationId xmlns:p14="http://schemas.microsoft.com/office/powerpoint/2010/main" val="2699210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Starting in 1987, cavers began to explore the primary caving area to be covered by this program.</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a:t>
            </a:fld>
            <a:endParaRPr lang="en-US"/>
          </a:p>
        </p:txBody>
      </p:sp>
    </p:spTree>
    <p:extLst>
      <p:ext uri="{BB962C8B-B14F-4D97-AF65-F5344CB8AC3E}">
        <p14:creationId xmlns:p14="http://schemas.microsoft.com/office/powerpoint/2010/main" val="28148632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After walking along a canyon for some distance they encountered another major drop.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120</a:t>
            </a:fld>
            <a:endParaRPr lang="en-US"/>
          </a:p>
        </p:txBody>
      </p:sp>
    </p:spTree>
    <p:extLst>
      <p:ext uri="{BB962C8B-B14F-4D97-AF65-F5344CB8AC3E}">
        <p14:creationId xmlns:p14="http://schemas.microsoft.com/office/powerpoint/2010/main" val="40873689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First, they set bolts at the top of the drop.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121</a:t>
            </a:fld>
            <a:endParaRPr lang="en-US"/>
          </a:p>
        </p:txBody>
      </p:sp>
    </p:spTree>
    <p:extLst>
      <p:ext uri="{BB962C8B-B14F-4D97-AF65-F5344CB8AC3E}">
        <p14:creationId xmlns:p14="http://schemas.microsoft.com/office/powerpoint/2010/main" val="30465699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Then they descended.  The pit proved to be 470 feet deep.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122</a:t>
            </a:fld>
            <a:endParaRPr lang="en-US"/>
          </a:p>
        </p:txBody>
      </p:sp>
    </p:spTree>
    <p:extLst>
      <p:ext uri="{BB962C8B-B14F-4D97-AF65-F5344CB8AC3E}">
        <p14:creationId xmlns:p14="http://schemas.microsoft.com/office/powerpoint/2010/main" val="21383960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At the bottom of the 470-foot drop, the passage continued but was filled with several deep pools.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123</a:t>
            </a:fld>
            <a:endParaRPr lang="en-US"/>
          </a:p>
        </p:txBody>
      </p:sp>
    </p:spTree>
    <p:extLst>
      <p:ext uri="{BB962C8B-B14F-4D97-AF65-F5344CB8AC3E}">
        <p14:creationId xmlns:p14="http://schemas.microsoft.com/office/powerpoint/2010/main" val="34958077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Continuing down the passage they encountered a small stream which would later flood after a heavy rain outside.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124</a:t>
            </a:fld>
            <a:endParaRPr lang="en-US"/>
          </a:p>
        </p:txBody>
      </p:sp>
    </p:spTree>
    <p:extLst>
      <p:ext uri="{BB962C8B-B14F-4D97-AF65-F5344CB8AC3E}">
        <p14:creationId xmlns:p14="http://schemas.microsoft.com/office/powerpoint/2010/main" val="34081409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descended another short drop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125</a:t>
            </a:fld>
            <a:endParaRPr lang="en-US"/>
          </a:p>
        </p:txBody>
      </p:sp>
    </p:spTree>
    <p:extLst>
      <p:ext uri="{BB962C8B-B14F-4D97-AF65-F5344CB8AC3E}">
        <p14:creationId xmlns:p14="http://schemas.microsoft.com/office/powerpoint/2010/main" val="2693175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then a 230-foot pit.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126</a:t>
            </a:fld>
            <a:endParaRPr lang="en-US"/>
          </a:p>
        </p:txBody>
      </p:sp>
    </p:spTree>
    <p:extLst>
      <p:ext uri="{BB962C8B-B14F-4D97-AF65-F5344CB8AC3E}">
        <p14:creationId xmlns:p14="http://schemas.microsoft.com/office/powerpoint/2010/main" val="6484024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 cavers were still in the cave, it started to rain outside.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127</a:t>
            </a:fld>
            <a:endParaRPr lang="en-US"/>
          </a:p>
        </p:txBody>
      </p:sp>
    </p:spTree>
    <p:extLst>
      <p:ext uri="{BB962C8B-B14F-4D97-AF65-F5344CB8AC3E}">
        <p14:creationId xmlns:p14="http://schemas.microsoft.com/office/powerpoint/2010/main" val="23364555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water quickly flooded several passages in the cave.  The cavers had to wait several hours before the water flow abated enough that they could make their way out.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128</a:t>
            </a:fld>
            <a:endParaRPr lang="en-US"/>
          </a:p>
        </p:txBody>
      </p:sp>
    </p:spTree>
    <p:extLst>
      <p:ext uri="{BB962C8B-B14F-4D97-AF65-F5344CB8AC3E}">
        <p14:creationId xmlns:p14="http://schemas.microsoft.com/office/powerpoint/2010/main" val="24258846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of 1990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Pozo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Cepalao</a:t>
            </a:r>
            <a:r>
              <a:rPr lang="en-US" sz="1800" dirty="0">
                <a:effectLst/>
                <a:latin typeface="Calibri" panose="020F0502020204030204" pitchFamily="34" charset="0"/>
                <a:ea typeface="Calibri" panose="020F0502020204030204" pitchFamily="34" charset="0"/>
                <a:cs typeface="Times New Roman" panose="02020603050405020304" pitchFamily="18" charset="0"/>
              </a:rPr>
              <a:t> has been pushed to a depth of 1,400 feet making it the deepest cave in Central America.</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129</a:t>
            </a:fld>
            <a:endParaRPr lang="en-US"/>
          </a:p>
        </p:txBody>
      </p:sp>
    </p:spTree>
    <p:extLst>
      <p:ext uri="{BB962C8B-B14F-4D97-AF65-F5344CB8AC3E}">
        <p14:creationId xmlns:p14="http://schemas.microsoft.com/office/powerpoint/2010/main" val="346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Valley is located high up in the central mountains near Coban.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13</a:t>
            </a:fld>
            <a:endParaRPr lang="en-US"/>
          </a:p>
        </p:txBody>
      </p:sp>
    </p:spTree>
    <p:extLst>
      <p:ext uri="{BB962C8B-B14F-4D97-AF65-F5344CB8AC3E}">
        <p14:creationId xmlns:p14="http://schemas.microsoft.com/office/powerpoint/2010/main" val="321957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is a closed depression several miles long and a mile wide with a major stream that sinks in the floor of the valley.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14</a:t>
            </a:fld>
            <a:endParaRPr lang="en-US"/>
          </a:p>
        </p:txBody>
      </p:sp>
    </p:spTree>
    <p:extLst>
      <p:ext uri="{BB962C8B-B14F-4D97-AF65-F5344CB8AC3E}">
        <p14:creationId xmlns:p14="http://schemas.microsoft.com/office/powerpoint/2010/main" val="147224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Along one side of the valley is a communal town built by the government in the late 1980’s.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15</a:t>
            </a:fld>
            <a:endParaRPr lang="en-US"/>
          </a:p>
        </p:txBody>
      </p:sp>
    </p:spTree>
    <p:extLst>
      <p:ext uri="{BB962C8B-B14F-4D97-AF65-F5344CB8AC3E}">
        <p14:creationId xmlns:p14="http://schemas.microsoft.com/office/powerpoint/2010/main" val="881079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 accommodations in this area was an empty health station building which was never staffed by the government.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16</a:t>
            </a:fld>
            <a:endParaRPr lang="en-US"/>
          </a:p>
        </p:txBody>
      </p:sp>
    </p:spTree>
    <p:extLst>
      <p:ext uri="{BB962C8B-B14F-4D97-AF65-F5344CB8AC3E}">
        <p14:creationId xmlns:p14="http://schemas.microsoft.com/office/powerpoint/2010/main" val="260970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They rented a truck to get their gear up to the health station at the end of the road, then drove the truck back to town to avoid paying rental fees while they were caving.  Once they brought a motorcycle intending to use it after they returned the truck, but the roads proved to be too rough.</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17</a:t>
            </a:fld>
            <a:endParaRPr lang="en-US"/>
          </a:p>
        </p:txBody>
      </p:sp>
    </p:spTree>
    <p:extLst>
      <p:ext uri="{BB962C8B-B14F-4D97-AF65-F5344CB8AC3E}">
        <p14:creationId xmlns:p14="http://schemas.microsoft.com/office/powerpoint/2010/main" val="1932777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health station was an excellent base of operations.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18</a:t>
            </a:fld>
            <a:endParaRPr lang="en-US"/>
          </a:p>
        </p:txBody>
      </p:sp>
    </p:spTree>
    <p:extLst>
      <p:ext uri="{BB962C8B-B14F-4D97-AF65-F5344CB8AC3E}">
        <p14:creationId xmlns:p14="http://schemas.microsoft.com/office/powerpoint/2010/main" val="2096412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came equipped with a few tables, and the cavers brought chairs.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19</a:t>
            </a:fld>
            <a:endParaRPr lang="en-US"/>
          </a:p>
        </p:txBody>
      </p:sp>
    </p:spTree>
    <p:extLst>
      <p:ext uri="{BB962C8B-B14F-4D97-AF65-F5344CB8AC3E}">
        <p14:creationId xmlns:p14="http://schemas.microsoft.com/office/powerpoint/2010/main" val="187494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Guatemala is located in Central America bordered by Mexico on the north, Belize on the east, Honduras and El Salvador on the south, and the Pacific Ocean on the west. The country is about the size of Ohio.</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a:t>
            </a:fld>
            <a:endParaRPr lang="en-US"/>
          </a:p>
        </p:txBody>
      </p:sp>
    </p:spTree>
    <p:extLst>
      <p:ext uri="{BB962C8B-B14F-4D97-AF65-F5344CB8AC3E}">
        <p14:creationId xmlns:p14="http://schemas.microsoft.com/office/powerpoint/2010/main" val="1048309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Everyone shared in the communal chores, such as washing dishes and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20</a:t>
            </a:fld>
            <a:endParaRPr lang="en-US"/>
          </a:p>
        </p:txBody>
      </p:sp>
    </p:spTree>
    <p:extLst>
      <p:ext uri="{BB962C8B-B14F-4D97-AF65-F5344CB8AC3E}">
        <p14:creationId xmlns:p14="http://schemas.microsoft.com/office/powerpoint/2010/main" val="2924149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Cooking meals.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21</a:t>
            </a:fld>
            <a:endParaRPr lang="en-US"/>
          </a:p>
        </p:txBody>
      </p:sp>
    </p:spTree>
    <p:extLst>
      <p:ext uri="{BB962C8B-B14F-4D97-AF65-F5344CB8AC3E}">
        <p14:creationId xmlns:p14="http://schemas.microsoft.com/office/powerpoint/2010/main" val="27648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While some cavers slept in the house,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22</a:t>
            </a:fld>
            <a:endParaRPr lang="en-US"/>
          </a:p>
        </p:txBody>
      </p:sp>
    </p:spTree>
    <p:extLst>
      <p:ext uri="{BB962C8B-B14F-4D97-AF65-F5344CB8AC3E}">
        <p14:creationId xmlns:p14="http://schemas.microsoft.com/office/powerpoint/2010/main" val="423576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Others slept in tents,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23</a:t>
            </a:fld>
            <a:endParaRPr lang="en-US"/>
          </a:p>
        </p:txBody>
      </p:sp>
    </p:spTree>
    <p:extLst>
      <p:ext uri="{BB962C8B-B14F-4D97-AF65-F5344CB8AC3E}">
        <p14:creationId xmlns:p14="http://schemas.microsoft.com/office/powerpoint/2010/main" val="3148884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Or hammocks in an adjacent structure.  The weather was fairly cold, and it commonly rained once or twice each week.  On the plus side there were no mosquitos and none of the nasty insects typically found in the lowlands of Central America.</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24</a:t>
            </a:fld>
            <a:endParaRPr lang="en-US"/>
          </a:p>
        </p:txBody>
      </p:sp>
    </p:spTree>
    <p:extLst>
      <p:ext uri="{BB962C8B-B14F-4D97-AF65-F5344CB8AC3E}">
        <p14:creationId xmlns:p14="http://schemas.microsoft.com/office/powerpoint/2010/main" val="1926755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government installed a water system when they built the town and one of the spigots was just outside the health center.</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25</a:t>
            </a:fld>
            <a:endParaRPr lang="en-US"/>
          </a:p>
        </p:txBody>
      </p:sp>
    </p:spTree>
    <p:extLst>
      <p:ext uri="{BB962C8B-B14F-4D97-AF65-F5344CB8AC3E}">
        <p14:creationId xmlns:p14="http://schemas.microsoft.com/office/powerpoint/2010/main" val="284323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Next door to the health center was a school, complete with playground.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26</a:t>
            </a:fld>
            <a:endParaRPr lang="en-US"/>
          </a:p>
        </p:txBody>
      </p:sp>
    </p:spTree>
    <p:extLst>
      <p:ext uri="{BB962C8B-B14F-4D97-AF65-F5344CB8AC3E}">
        <p14:creationId xmlns:p14="http://schemas.microsoft.com/office/powerpoint/2010/main" val="1506757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All in all, it was a great place to repair gear,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27</a:t>
            </a:fld>
            <a:endParaRPr lang="en-US"/>
          </a:p>
        </p:txBody>
      </p:sp>
    </p:spTree>
    <p:extLst>
      <p:ext uri="{BB962C8B-B14F-4D97-AF65-F5344CB8AC3E}">
        <p14:creationId xmlns:p14="http://schemas.microsoft.com/office/powerpoint/2010/main" val="524077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get ready for cave trips.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28</a:t>
            </a:fld>
            <a:endParaRPr lang="en-US"/>
          </a:p>
        </p:txBody>
      </p:sp>
    </p:spTree>
    <p:extLst>
      <p:ext uri="{BB962C8B-B14F-4D97-AF65-F5344CB8AC3E}">
        <p14:creationId xmlns:p14="http://schemas.microsoft.com/office/powerpoint/2010/main" val="1676644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was not unusual for a wild pig to wander through the yard.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29</a:t>
            </a:fld>
            <a:endParaRPr lang="en-US"/>
          </a:p>
        </p:txBody>
      </p:sp>
    </p:spTree>
    <p:extLst>
      <p:ext uri="{BB962C8B-B14F-4D97-AF65-F5344CB8AC3E}">
        <p14:creationId xmlns:p14="http://schemas.microsoft.com/office/powerpoint/2010/main" val="90198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northern surface topography of Guatemala consists of a limestone plain, the central portion is covered by a limestone mountain range, and the southern portion is volcanic.</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a:t>
            </a:fld>
            <a:endParaRPr lang="en-US"/>
          </a:p>
        </p:txBody>
      </p:sp>
    </p:spTree>
    <p:extLst>
      <p:ext uri="{BB962C8B-B14F-4D97-AF65-F5344CB8AC3E}">
        <p14:creationId xmlns:p14="http://schemas.microsoft.com/office/powerpoint/2010/main" val="1635925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They looked so mean that everyone let them sit wherever they wanted.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30</a:t>
            </a:fld>
            <a:endParaRPr lang="en-US"/>
          </a:p>
        </p:txBody>
      </p:sp>
    </p:spTree>
    <p:extLst>
      <p:ext uri="{BB962C8B-B14F-4D97-AF65-F5344CB8AC3E}">
        <p14:creationId xmlns:p14="http://schemas.microsoft.com/office/powerpoint/2010/main" val="1587224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 town was small, it was quite busy during market day.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31</a:t>
            </a:fld>
            <a:endParaRPr lang="en-US"/>
          </a:p>
        </p:txBody>
      </p:sp>
    </p:spTree>
    <p:extLst>
      <p:ext uri="{BB962C8B-B14F-4D97-AF65-F5344CB8AC3E}">
        <p14:creationId xmlns:p14="http://schemas.microsoft.com/office/powerpoint/2010/main" val="2712140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shopped for souvenirs,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32</a:t>
            </a:fld>
            <a:endParaRPr lang="en-US"/>
          </a:p>
        </p:txBody>
      </p:sp>
    </p:spTree>
    <p:extLst>
      <p:ext uri="{BB962C8B-B14F-4D97-AF65-F5344CB8AC3E}">
        <p14:creationId xmlns:p14="http://schemas.microsoft.com/office/powerpoint/2010/main" val="24048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Food, and coffee.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33</a:t>
            </a:fld>
            <a:endParaRPr lang="en-US"/>
          </a:p>
        </p:txBody>
      </p:sp>
    </p:spTree>
    <p:extLst>
      <p:ext uri="{BB962C8B-B14F-4D97-AF65-F5344CB8AC3E}">
        <p14:creationId xmlns:p14="http://schemas.microsoft.com/office/powerpoint/2010/main" val="2982439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Each year the cavers tried to hep toe local community in some way.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34</a:t>
            </a:fld>
            <a:endParaRPr lang="en-US"/>
          </a:p>
        </p:txBody>
      </p:sp>
    </p:spTree>
    <p:extLst>
      <p:ext uri="{BB962C8B-B14F-4D97-AF65-F5344CB8AC3E}">
        <p14:creationId xmlns:p14="http://schemas.microsoft.com/office/powerpoint/2010/main" val="3049086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One year they donated notebooks and pens to the students of the local school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35</a:t>
            </a:fld>
            <a:endParaRPr lang="en-US"/>
          </a:p>
        </p:txBody>
      </p:sp>
    </p:spTree>
    <p:extLst>
      <p:ext uri="{BB962C8B-B14F-4D97-AF65-F5344CB8AC3E}">
        <p14:creationId xmlns:p14="http://schemas.microsoft.com/office/powerpoint/2010/main" val="456882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provided a picture of the class.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36</a:t>
            </a:fld>
            <a:endParaRPr lang="en-US"/>
          </a:p>
        </p:txBody>
      </p:sp>
    </p:spTree>
    <p:extLst>
      <p:ext uri="{BB962C8B-B14F-4D97-AF65-F5344CB8AC3E}">
        <p14:creationId xmlns:p14="http://schemas.microsoft.com/office/powerpoint/2010/main" val="2935531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several dry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sumideros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(stream beds) on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Valley floor that carry water in wet weather.</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37</a:t>
            </a:fld>
            <a:endParaRPr lang="en-US"/>
          </a:p>
        </p:txBody>
      </p:sp>
    </p:spTree>
    <p:extLst>
      <p:ext uri="{BB962C8B-B14F-4D97-AF65-F5344CB8AC3E}">
        <p14:creationId xmlns:p14="http://schemas.microsoft.com/office/powerpoint/2010/main" val="3239803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stream is active year-around and sinks in a small hole which has yet to be explored.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38</a:t>
            </a:fld>
            <a:endParaRPr lang="en-US"/>
          </a:p>
        </p:txBody>
      </p:sp>
    </p:spTree>
    <p:extLst>
      <p:ext uri="{BB962C8B-B14F-4D97-AF65-F5344CB8AC3E}">
        <p14:creationId xmlns:p14="http://schemas.microsoft.com/office/powerpoint/2010/main" val="4292838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 entrance is small, it looks like a caver could enter it.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39</a:t>
            </a:fld>
            <a:endParaRPr lang="en-US"/>
          </a:p>
        </p:txBody>
      </p:sp>
    </p:spTree>
    <p:extLst>
      <p:ext uri="{BB962C8B-B14F-4D97-AF65-F5344CB8AC3E}">
        <p14:creationId xmlns:p14="http://schemas.microsoft.com/office/powerpoint/2010/main" val="50554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Lost World Expeditions concentrated their efforts on the caves in the central mountains near Coban.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a:t>
            </a:fld>
            <a:endParaRPr lang="en-US"/>
          </a:p>
        </p:txBody>
      </p:sp>
    </p:spTree>
    <p:extLst>
      <p:ext uri="{BB962C8B-B14F-4D97-AF65-F5344CB8AC3E}">
        <p14:creationId xmlns:p14="http://schemas.microsoft.com/office/powerpoint/2010/main" val="4259584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stream used to flow further down the valley into the entrance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t>
            </a:r>
            <a:r>
              <a:rPr lang="en-US" sz="1800" dirty="0">
                <a:effectLst/>
                <a:latin typeface="Calibri" panose="020F0502020204030204" pitchFamily="34" charset="0"/>
                <a:ea typeface="Calibri" panose="020F0502020204030204" pitchFamily="34" charset="0"/>
                <a:cs typeface="Times New Roman" panose="02020603050405020304" pitchFamily="18" charset="0"/>
              </a:rPr>
              <a:t> Cave.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40</a:t>
            </a:fld>
            <a:endParaRPr lang="en-US"/>
          </a:p>
        </p:txBody>
      </p:sp>
    </p:spTree>
    <p:extLst>
      <p:ext uri="{BB962C8B-B14F-4D97-AF65-F5344CB8AC3E}">
        <p14:creationId xmlns:p14="http://schemas.microsoft.com/office/powerpoint/2010/main" val="1996786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entrance is located in a headwall at the lower end of the valley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41</a:t>
            </a:fld>
            <a:endParaRPr lang="en-US"/>
          </a:p>
        </p:txBody>
      </p:sp>
    </p:spTree>
    <p:extLst>
      <p:ext uri="{BB962C8B-B14F-4D97-AF65-F5344CB8AC3E}">
        <p14:creationId xmlns:p14="http://schemas.microsoft.com/office/powerpoint/2010/main" val="2863319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Which is covered with heavy vegetation.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42</a:t>
            </a:fld>
            <a:endParaRPr lang="en-US"/>
          </a:p>
        </p:txBody>
      </p:sp>
    </p:spTree>
    <p:extLst>
      <p:ext uri="{BB962C8B-B14F-4D97-AF65-F5344CB8AC3E}">
        <p14:creationId xmlns:p14="http://schemas.microsoft.com/office/powerpoint/2010/main" val="713636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entrance measures over one hundred feet high and forty feet wide.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43</a:t>
            </a:fld>
            <a:endParaRPr lang="en-US"/>
          </a:p>
        </p:txBody>
      </p:sp>
    </p:spTree>
    <p:extLst>
      <p:ext uri="{BB962C8B-B14F-4D97-AF65-F5344CB8AC3E}">
        <p14:creationId xmlns:p14="http://schemas.microsoft.com/office/powerpoint/2010/main" val="2845099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Once inside, cavers are dwarfed by its immensity.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44</a:t>
            </a:fld>
            <a:endParaRPr lang="en-US"/>
          </a:p>
        </p:txBody>
      </p:sp>
    </p:spTree>
    <p:extLst>
      <p:ext uri="{BB962C8B-B14F-4D97-AF65-F5344CB8AC3E}">
        <p14:creationId xmlns:p14="http://schemas.microsoft.com/office/powerpoint/2010/main" val="2486586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Leading from it, a large borehole passage goes into the mountain.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45</a:t>
            </a:fld>
            <a:endParaRPr lang="en-US"/>
          </a:p>
        </p:txBody>
      </p:sp>
    </p:spTree>
    <p:extLst>
      <p:ext uri="{BB962C8B-B14F-4D97-AF65-F5344CB8AC3E}">
        <p14:creationId xmlns:p14="http://schemas.microsoft.com/office/powerpoint/2010/main" val="1836213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After looking at daylight one last time,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46</a:t>
            </a:fld>
            <a:endParaRPr lang="en-US"/>
          </a:p>
        </p:txBody>
      </p:sp>
    </p:spTree>
    <p:extLst>
      <p:ext uri="{BB962C8B-B14F-4D97-AF65-F5344CB8AC3E}">
        <p14:creationId xmlns:p14="http://schemas.microsoft.com/office/powerpoint/2010/main" val="3748838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began their journey into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47</a:t>
            </a:fld>
            <a:endParaRPr lang="en-US"/>
          </a:p>
        </p:txBody>
      </p:sp>
    </p:spTree>
    <p:extLst>
      <p:ext uri="{BB962C8B-B14F-4D97-AF65-F5344CB8AC3E}">
        <p14:creationId xmlns:p14="http://schemas.microsoft.com/office/powerpoint/2010/main" val="873011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 started as a single large passage.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48</a:t>
            </a:fld>
            <a:endParaRPr lang="en-US"/>
          </a:p>
        </p:txBody>
      </p:sp>
    </p:spTree>
    <p:extLst>
      <p:ext uri="{BB962C8B-B14F-4D97-AF65-F5344CB8AC3E}">
        <p14:creationId xmlns:p14="http://schemas.microsoft.com/office/powerpoint/2010/main" val="1714866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places there was a small stream, but it soon disappeared.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49</a:t>
            </a:fld>
            <a:endParaRPr lang="en-US"/>
          </a:p>
        </p:txBody>
      </p:sp>
    </p:spTree>
    <p:extLst>
      <p:ext uri="{BB962C8B-B14F-4D97-AF65-F5344CB8AC3E}">
        <p14:creationId xmlns:p14="http://schemas.microsoft.com/office/powerpoint/2010/main" val="314277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caves are located near an escarpment which runs east-west.  The elevation of the western end of the escarpment approaches 12,500 feet above sea level.  The caving area is located at about 5,000 feet above sea level, but the surface elevation quickly drops 1,000 feet within a mile or so.</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a:t>
            </a:fld>
            <a:endParaRPr lang="en-US"/>
          </a:p>
        </p:txBody>
      </p:sp>
    </p:spTree>
    <p:extLst>
      <p:ext uri="{BB962C8B-B14F-4D97-AF65-F5344CB8AC3E}">
        <p14:creationId xmlns:p14="http://schemas.microsoft.com/office/powerpoint/2010/main" val="1228612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Even in the lower sections of the cave, they never found any sign of the main stream from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Valley.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50</a:t>
            </a:fld>
            <a:endParaRPr lang="en-US"/>
          </a:p>
        </p:txBody>
      </p:sp>
    </p:spTree>
    <p:extLst>
      <p:ext uri="{BB962C8B-B14F-4D97-AF65-F5344CB8AC3E}">
        <p14:creationId xmlns:p14="http://schemas.microsoft.com/office/powerpoint/2010/main" val="1858631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Periodically water would enter from above, but then it would go down a drain without forming a stream.</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51</a:t>
            </a:fld>
            <a:endParaRPr lang="en-US"/>
          </a:p>
        </p:txBody>
      </p:sp>
    </p:spTree>
    <p:extLst>
      <p:ext uri="{BB962C8B-B14F-4D97-AF65-F5344CB8AC3E}">
        <p14:creationId xmlns:p14="http://schemas.microsoft.com/office/powerpoint/2010/main" val="792689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Breakdown often littered the floor of the passage.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52</a:t>
            </a:fld>
            <a:endParaRPr lang="en-US"/>
          </a:p>
        </p:txBody>
      </p:sp>
    </p:spTree>
    <p:extLst>
      <p:ext uri="{BB962C8B-B14F-4D97-AF65-F5344CB8AC3E}">
        <p14:creationId xmlns:p14="http://schemas.microsoft.com/office/powerpoint/2010/main" val="7695865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Eventually the cavers had to descend a short drop.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53</a:t>
            </a:fld>
            <a:endParaRPr lang="en-US"/>
          </a:p>
        </p:txBody>
      </p:sp>
    </p:spTree>
    <p:extLst>
      <p:ext uri="{BB962C8B-B14F-4D97-AF65-F5344CB8AC3E}">
        <p14:creationId xmlns:p14="http://schemas.microsoft.com/office/powerpoint/2010/main" val="20580103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 drop was wet, the water disappeared at the bottom.</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54</a:t>
            </a:fld>
            <a:endParaRPr lang="en-US"/>
          </a:p>
        </p:txBody>
      </p:sp>
    </p:spTree>
    <p:extLst>
      <p:ext uri="{BB962C8B-B14F-4D97-AF65-F5344CB8AC3E}">
        <p14:creationId xmlns:p14="http://schemas.microsoft.com/office/powerpoint/2010/main" val="1781730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was only the first of a series of short drops,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55</a:t>
            </a:fld>
            <a:endParaRPr lang="en-US"/>
          </a:p>
        </p:txBody>
      </p:sp>
    </p:spTree>
    <p:extLst>
      <p:ext uri="{BB962C8B-B14F-4D97-AF65-F5344CB8AC3E}">
        <p14:creationId xmlns:p14="http://schemas.microsoft.com/office/powerpoint/2010/main" val="1996287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climbs as they continued into the cave.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56</a:t>
            </a:fld>
            <a:endParaRPr lang="en-US"/>
          </a:p>
        </p:txBody>
      </p:sp>
    </p:spTree>
    <p:extLst>
      <p:ext uri="{BB962C8B-B14F-4D97-AF65-F5344CB8AC3E}">
        <p14:creationId xmlns:p14="http://schemas.microsoft.com/office/powerpoint/2010/main" val="3432933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Eventually the cave broke up into a complex pattern of passages.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57</a:t>
            </a:fld>
            <a:endParaRPr lang="en-US"/>
          </a:p>
        </p:txBody>
      </p:sp>
    </p:spTree>
    <p:extLst>
      <p:ext uri="{BB962C8B-B14F-4D97-AF65-F5344CB8AC3E}">
        <p14:creationId xmlns:p14="http://schemas.microsoft.com/office/powerpoint/2010/main" val="18916812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was considerable air flow in various places in the cave.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58</a:t>
            </a:fld>
            <a:endParaRPr lang="en-US"/>
          </a:p>
        </p:txBody>
      </p:sp>
    </p:spTree>
    <p:extLst>
      <p:ext uri="{BB962C8B-B14F-4D97-AF65-F5344CB8AC3E}">
        <p14:creationId xmlns:p14="http://schemas.microsoft.com/office/powerpoint/2010/main" val="417295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But the air flow disappeared in the maze.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59</a:t>
            </a:fld>
            <a:endParaRPr lang="en-US"/>
          </a:p>
        </p:txBody>
      </p:sp>
    </p:spTree>
    <p:extLst>
      <p:ext uri="{BB962C8B-B14F-4D97-AF65-F5344CB8AC3E}">
        <p14:creationId xmlns:p14="http://schemas.microsoft.com/office/powerpoint/2010/main" val="1150363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flew into Guatemala City, then drove a short distance to Antigua, the old capital, to get ready for their trips into the mountains.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a:t>
            </a:fld>
            <a:endParaRPr lang="en-US"/>
          </a:p>
        </p:txBody>
      </p:sp>
    </p:spTree>
    <p:extLst>
      <p:ext uri="{BB962C8B-B14F-4D97-AF65-F5344CB8AC3E}">
        <p14:creationId xmlns:p14="http://schemas.microsoft.com/office/powerpoint/2010/main" val="2760171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Farther into the cave they intersected a deep pit along a fault.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60</a:t>
            </a:fld>
            <a:endParaRPr lang="en-US"/>
          </a:p>
        </p:txBody>
      </p:sp>
    </p:spTree>
    <p:extLst>
      <p:ext uri="{BB962C8B-B14F-4D97-AF65-F5344CB8AC3E}">
        <p14:creationId xmlns:p14="http://schemas.microsoft.com/office/powerpoint/2010/main" val="1055621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After placing bolts and tying off the rope, they started down.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61</a:t>
            </a:fld>
            <a:endParaRPr lang="en-US"/>
          </a:p>
        </p:txBody>
      </p:sp>
    </p:spTree>
    <p:extLst>
      <p:ext uri="{BB962C8B-B14F-4D97-AF65-F5344CB8AC3E}">
        <p14:creationId xmlns:p14="http://schemas.microsoft.com/office/powerpoint/2010/main" val="33793526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They carried additional rope in case more drops were found farther into the cave.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62</a:t>
            </a:fld>
            <a:endParaRPr lang="en-US"/>
          </a:p>
        </p:txBody>
      </p:sp>
    </p:spTree>
    <p:extLst>
      <p:ext uri="{BB962C8B-B14F-4D97-AF65-F5344CB8AC3E}">
        <p14:creationId xmlns:p14="http://schemas.microsoft.com/office/powerpoint/2010/main" val="3534222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descent into the pit was along a wall.</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63</a:t>
            </a:fld>
            <a:endParaRPr lang="en-US"/>
          </a:p>
        </p:txBody>
      </p:sp>
    </p:spTree>
    <p:extLst>
      <p:ext uri="{BB962C8B-B14F-4D97-AF65-F5344CB8AC3E}">
        <p14:creationId xmlns:p14="http://schemas.microsoft.com/office/powerpoint/2010/main" val="4151099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consisted of a series of four drops interrupted by short shelves along the way.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64</a:t>
            </a:fld>
            <a:endParaRPr lang="en-US"/>
          </a:p>
        </p:txBody>
      </p:sp>
    </p:spTree>
    <p:extLst>
      <p:ext uri="{BB962C8B-B14F-4D97-AF65-F5344CB8AC3E}">
        <p14:creationId xmlns:p14="http://schemas.microsoft.com/office/powerpoint/2010/main" val="38750555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pit depth measured 360 feet when they reached the bottom.</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65</a:t>
            </a:fld>
            <a:endParaRPr lang="en-US"/>
          </a:p>
        </p:txBody>
      </p:sp>
    </p:spTree>
    <p:extLst>
      <p:ext uri="{BB962C8B-B14F-4D97-AF65-F5344CB8AC3E}">
        <p14:creationId xmlns:p14="http://schemas.microsoft.com/office/powerpoint/2010/main" val="502717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At the bottom was a Great Hall going off into the distance.  Standing at the far end they could see fellow cavers at the top of the drop.</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66</a:t>
            </a:fld>
            <a:endParaRPr lang="en-US"/>
          </a:p>
        </p:txBody>
      </p:sp>
    </p:spTree>
    <p:extLst>
      <p:ext uri="{BB962C8B-B14F-4D97-AF65-F5344CB8AC3E}">
        <p14:creationId xmlns:p14="http://schemas.microsoft.com/office/powerpoint/2010/main" val="3946921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Heading off the Great Hall were large canyons.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67</a:t>
            </a:fld>
            <a:endParaRPr lang="en-US"/>
          </a:p>
        </p:txBody>
      </p:sp>
    </p:spTree>
    <p:extLst>
      <p:ext uri="{BB962C8B-B14F-4D97-AF65-F5344CB8AC3E}">
        <p14:creationId xmlns:p14="http://schemas.microsoft.com/office/powerpoint/2010/main" val="344444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Occasionally they were blocked by breakdown which required them to squeeze through large blocks of rock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68</a:t>
            </a:fld>
            <a:endParaRPr lang="en-US"/>
          </a:p>
        </p:txBody>
      </p:sp>
    </p:spTree>
    <p:extLst>
      <p:ext uri="{BB962C8B-B14F-4D97-AF65-F5344CB8AC3E}">
        <p14:creationId xmlns:p14="http://schemas.microsoft.com/office/powerpoint/2010/main" val="7554526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Only to find more tall canyon beyond.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69</a:t>
            </a:fld>
            <a:endParaRPr lang="en-US"/>
          </a:p>
        </p:txBody>
      </p:sp>
    </p:spTree>
    <p:extLst>
      <p:ext uri="{BB962C8B-B14F-4D97-AF65-F5344CB8AC3E}">
        <p14:creationId xmlns:p14="http://schemas.microsoft.com/office/powerpoint/2010/main" val="41179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ruins of several old churches provided evidence of past earthquakes.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a:t>
            </a:fld>
            <a:endParaRPr lang="en-US"/>
          </a:p>
        </p:txBody>
      </p:sp>
    </p:spTree>
    <p:extLst>
      <p:ext uri="{BB962C8B-B14F-4D97-AF65-F5344CB8AC3E}">
        <p14:creationId xmlns:p14="http://schemas.microsoft.com/office/powerpoint/2010/main" val="12867168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At places fill occupied the floor of the passage making it considerably smaller.</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70</a:t>
            </a:fld>
            <a:endParaRPr lang="en-US"/>
          </a:p>
        </p:txBody>
      </p:sp>
    </p:spTree>
    <p:extLst>
      <p:ext uri="{BB962C8B-B14F-4D97-AF65-F5344CB8AC3E}">
        <p14:creationId xmlns:p14="http://schemas.microsoft.com/office/powerpoint/2010/main" val="3710445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Every once in a while, the way was interrupted by short drops.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71</a:t>
            </a:fld>
            <a:endParaRPr lang="en-US"/>
          </a:p>
        </p:txBody>
      </p:sp>
    </p:spTree>
    <p:extLst>
      <p:ext uri="{BB962C8B-B14F-4D97-AF65-F5344CB8AC3E}">
        <p14:creationId xmlns:p14="http://schemas.microsoft.com/office/powerpoint/2010/main" val="39058740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they continued to explore the cave, they found several formation areas.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72</a:t>
            </a:fld>
            <a:endParaRPr lang="en-US"/>
          </a:p>
        </p:txBody>
      </p:sp>
    </p:spTree>
    <p:extLst>
      <p:ext uri="{BB962C8B-B14F-4D97-AF65-F5344CB8AC3E}">
        <p14:creationId xmlns:p14="http://schemas.microsoft.com/office/powerpoint/2010/main" val="144777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Soda straws were particularly common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73</a:t>
            </a:fld>
            <a:endParaRPr lang="en-US"/>
          </a:p>
        </p:txBody>
      </p:sp>
    </p:spTree>
    <p:extLst>
      <p:ext uri="{BB962C8B-B14F-4D97-AF65-F5344CB8AC3E}">
        <p14:creationId xmlns:p14="http://schemas.microsoft.com/office/powerpoint/2010/main" val="25720790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some of them were quite large.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74</a:t>
            </a:fld>
            <a:endParaRPr lang="en-US"/>
          </a:p>
        </p:txBody>
      </p:sp>
    </p:spTree>
    <p:extLst>
      <p:ext uri="{BB962C8B-B14F-4D97-AF65-F5344CB8AC3E}">
        <p14:creationId xmlns:p14="http://schemas.microsoft.com/office/powerpoint/2010/main" val="847881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At one place they found a soda straw which had fallen and impaled itself in the silt floor.</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75</a:t>
            </a:fld>
            <a:endParaRPr lang="en-US"/>
          </a:p>
        </p:txBody>
      </p:sp>
    </p:spTree>
    <p:extLst>
      <p:ext uri="{BB962C8B-B14F-4D97-AF65-F5344CB8AC3E}">
        <p14:creationId xmlns:p14="http://schemas.microsoft.com/office/powerpoint/2010/main" val="8195269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their surveys they mapped almost six miles of passage, making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longest known cave in Guatemala.</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76</a:t>
            </a:fld>
            <a:endParaRPr lang="en-US"/>
          </a:p>
        </p:txBody>
      </p:sp>
    </p:spTree>
    <p:extLst>
      <p:ext uri="{BB962C8B-B14F-4D97-AF65-F5344CB8AC3E}">
        <p14:creationId xmlns:p14="http://schemas.microsoft.com/office/powerpoint/2010/main" val="353562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When they started back out, …</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77</a:t>
            </a:fld>
            <a:endParaRPr lang="en-US"/>
          </a:p>
        </p:txBody>
      </p:sp>
    </p:spTree>
    <p:extLst>
      <p:ext uri="{BB962C8B-B14F-4D97-AF65-F5344CB8AC3E}">
        <p14:creationId xmlns:p14="http://schemas.microsoft.com/office/powerpoint/2010/main" val="42473865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Yo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t>
            </a:r>
            <a:r>
              <a:rPr lang="en-US" sz="1800" dirty="0">
                <a:effectLst/>
                <a:latin typeface="Calibri" panose="020F0502020204030204" pitchFamily="34" charset="0"/>
                <a:ea typeface="Calibri" panose="020F0502020204030204" pitchFamily="34" charset="0"/>
                <a:cs typeface="Times New Roman" panose="02020603050405020304" pitchFamily="18" charset="0"/>
              </a:rPr>
              <a:t> had been surveyed to a depth of 964 feet.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78</a:t>
            </a:fld>
            <a:endParaRPr lang="en-US"/>
          </a:p>
        </p:txBody>
      </p:sp>
    </p:spTree>
    <p:extLst>
      <p:ext uri="{BB962C8B-B14F-4D97-AF65-F5344CB8AC3E}">
        <p14:creationId xmlns:p14="http://schemas.microsoft.com/office/powerpoint/2010/main" val="26935750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was the deepest known cave in Guatemala until 1990 when a nearby pit further up on the mountain was found to be deeper.</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79</a:t>
            </a:fld>
            <a:endParaRPr lang="en-US"/>
          </a:p>
        </p:txBody>
      </p:sp>
    </p:spTree>
    <p:extLst>
      <p:ext uri="{BB962C8B-B14F-4D97-AF65-F5344CB8AC3E}">
        <p14:creationId xmlns:p14="http://schemas.microsoft.com/office/powerpoint/2010/main" val="50003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1980’s were a period of civil unrest and military repression in Guatemala.</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a:t>
            </a:fld>
            <a:endParaRPr lang="en-US"/>
          </a:p>
        </p:txBody>
      </p:sp>
    </p:spTree>
    <p:extLst>
      <p:ext uri="{BB962C8B-B14F-4D97-AF65-F5344CB8AC3E}">
        <p14:creationId xmlns:p14="http://schemas.microsoft.com/office/powerpoint/2010/main" val="18630577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Finally, they reached the entrance carrying all their gear.</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80</a:t>
            </a:fld>
            <a:endParaRPr lang="en-US"/>
          </a:p>
        </p:txBody>
      </p:sp>
    </p:spTree>
    <p:extLst>
      <p:ext uri="{BB962C8B-B14F-4D97-AF65-F5344CB8AC3E}">
        <p14:creationId xmlns:p14="http://schemas.microsoft.com/office/powerpoint/2010/main" val="28415330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morning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Valley was covered by mist.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81</a:t>
            </a:fld>
            <a:endParaRPr lang="en-US"/>
          </a:p>
        </p:txBody>
      </p:sp>
    </p:spTree>
    <p:extLst>
      <p:ext uri="{BB962C8B-B14F-4D97-AF65-F5344CB8AC3E}">
        <p14:creationId xmlns:p14="http://schemas.microsoft.com/office/powerpoint/2010/main" val="34891310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Some of the cavers had come from Belize before arriving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Valley.  They spent time digging beef worms out of their skin (photo of ½ inch beef worm).  Lucky for the other cavers, beef worms do not live in the cold climate of the valley.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82</a:t>
            </a:fld>
            <a:endParaRPr lang="en-US"/>
          </a:p>
        </p:txBody>
      </p:sp>
    </p:spTree>
    <p:extLst>
      <p:ext uri="{BB962C8B-B14F-4D97-AF65-F5344CB8AC3E}">
        <p14:creationId xmlns:p14="http://schemas.microsoft.com/office/powerpoint/2010/main" val="39101749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washed their gear in the main stream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Al the end of the dry season the water flow was measured at 7 cubic feet per second.  However, after a heavy rain they saw the flow at a rate increase to as much as 100 cubic feet per second.</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83</a:t>
            </a:fld>
            <a:endParaRPr lang="en-US"/>
          </a:p>
        </p:txBody>
      </p:sp>
    </p:spTree>
    <p:extLst>
      <p:ext uri="{BB962C8B-B14F-4D97-AF65-F5344CB8AC3E}">
        <p14:creationId xmlns:p14="http://schemas.microsoft.com/office/powerpoint/2010/main" val="39438628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headed up the sides of the valley towards one of the higher entrances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Neim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84</a:t>
            </a:fld>
            <a:endParaRPr lang="en-US"/>
          </a:p>
        </p:txBody>
      </p:sp>
    </p:spTree>
    <p:extLst>
      <p:ext uri="{BB962C8B-B14F-4D97-AF65-F5344CB8AC3E}">
        <p14:creationId xmlns:p14="http://schemas.microsoft.com/office/powerpoint/2010/main" val="19319644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To get there they had to struggle through heavy jungle undergrowth.</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85</a:t>
            </a:fld>
            <a:endParaRPr lang="en-US"/>
          </a:p>
        </p:txBody>
      </p:sp>
    </p:spTree>
    <p:extLst>
      <p:ext uri="{BB962C8B-B14F-4D97-AF65-F5344CB8AC3E}">
        <p14:creationId xmlns:p14="http://schemas.microsoft.com/office/powerpoint/2010/main" val="7723474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 took considerable time and effort just to go a short distance.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86</a:t>
            </a:fld>
            <a:endParaRPr lang="en-US"/>
          </a:p>
        </p:txBody>
      </p:sp>
    </p:spTree>
    <p:extLst>
      <p:ext uri="{BB962C8B-B14F-4D97-AF65-F5344CB8AC3E}">
        <p14:creationId xmlns:p14="http://schemas.microsoft.com/office/powerpoint/2010/main" val="276236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struggle seems endless</a:t>
            </a:r>
          </a:p>
          <a:p>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87</a:t>
            </a:fld>
            <a:endParaRPr lang="en-US"/>
          </a:p>
        </p:txBody>
      </p:sp>
    </p:spTree>
    <p:extLst>
      <p:ext uri="{BB962C8B-B14F-4D97-AF65-F5344CB8AC3E}">
        <p14:creationId xmlns:p14="http://schemas.microsoft.com/office/powerpoint/2010/main" val="10923085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Finally, they reached the entrance.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88</a:t>
            </a:fld>
            <a:endParaRPr lang="en-US"/>
          </a:p>
        </p:txBody>
      </p:sp>
    </p:spTree>
    <p:extLst>
      <p:ext uri="{BB962C8B-B14F-4D97-AF65-F5344CB8AC3E}">
        <p14:creationId xmlns:p14="http://schemas.microsoft.com/office/powerpoint/2010/main" val="35138005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Just inside the entrance they found a piece of an old jar.</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89</a:t>
            </a:fld>
            <a:endParaRPr lang="en-US"/>
          </a:p>
        </p:txBody>
      </p:sp>
    </p:spTree>
    <p:extLst>
      <p:ext uri="{BB962C8B-B14F-4D97-AF65-F5344CB8AC3E}">
        <p14:creationId xmlns:p14="http://schemas.microsoft.com/office/powerpoint/2010/main" val="2984053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this period some of the bridges for the Pan American highway were destroyed by rebels.</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a:t>
            </a:fld>
            <a:endParaRPr lang="en-US"/>
          </a:p>
        </p:txBody>
      </p:sp>
    </p:spTree>
    <p:extLst>
      <p:ext uri="{BB962C8B-B14F-4D97-AF65-F5344CB8AC3E}">
        <p14:creationId xmlns:p14="http://schemas.microsoft.com/office/powerpoint/2010/main" val="25038501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Pieces of ancient jars.  None of the relics were outstanding.</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90</a:t>
            </a:fld>
            <a:endParaRPr lang="en-US"/>
          </a:p>
        </p:txBody>
      </p:sp>
    </p:spTree>
    <p:extLst>
      <p:ext uri="{BB962C8B-B14F-4D97-AF65-F5344CB8AC3E}">
        <p14:creationId xmlns:p14="http://schemas.microsoft.com/office/powerpoint/2010/main" val="14916577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Nearby was a partial human skeleton.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91</a:t>
            </a:fld>
            <a:endParaRPr lang="en-US"/>
          </a:p>
        </p:txBody>
      </p:sp>
    </p:spTree>
    <p:extLst>
      <p:ext uri="{BB962C8B-B14F-4D97-AF65-F5344CB8AC3E}">
        <p14:creationId xmlns:p14="http://schemas.microsoft.com/office/powerpoint/2010/main" val="495157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platforms were located at the edge of a drop into a lower level of the cave.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92</a:t>
            </a:fld>
            <a:endParaRPr lang="en-US"/>
          </a:p>
        </p:txBody>
      </p:sp>
    </p:spTree>
    <p:extLst>
      <p:ext uri="{BB962C8B-B14F-4D97-AF65-F5344CB8AC3E}">
        <p14:creationId xmlns:p14="http://schemas.microsoft.com/office/powerpoint/2010/main" val="27260340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Perhaps this may have been a Mayan ceremonial site.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93</a:t>
            </a:fld>
            <a:endParaRPr lang="en-US"/>
          </a:p>
        </p:txBody>
      </p:sp>
    </p:spTree>
    <p:extLst>
      <p:ext uri="{BB962C8B-B14F-4D97-AF65-F5344CB8AC3E}">
        <p14:creationId xmlns:p14="http://schemas.microsoft.com/office/powerpoint/2010/main" val="9619267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one area the platforms were large enough for groups of people.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94</a:t>
            </a:fld>
            <a:endParaRPr lang="en-US"/>
          </a:p>
        </p:txBody>
      </p:sp>
    </p:spTree>
    <p:extLst>
      <p:ext uri="{BB962C8B-B14F-4D97-AF65-F5344CB8AC3E}">
        <p14:creationId xmlns:p14="http://schemas.microsoft.com/office/powerpoint/2010/main" val="41853507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But off on one side was a little circular platform just big enough for one person, perhaps the priest who conducted the ceremony.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95</a:t>
            </a:fld>
            <a:endParaRPr lang="en-US"/>
          </a:p>
        </p:txBody>
      </p:sp>
    </p:spTree>
    <p:extLst>
      <p:ext uri="{BB962C8B-B14F-4D97-AF65-F5344CB8AC3E}">
        <p14:creationId xmlns:p14="http://schemas.microsoft.com/office/powerpoint/2010/main" val="362948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cavers spent a lot of time checking along the sides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Yallehouch</a:t>
            </a:r>
            <a:r>
              <a:rPr lang="en-US" sz="1800" dirty="0">
                <a:effectLst/>
                <a:latin typeface="Calibri" panose="020F0502020204030204" pitchFamily="34" charset="0"/>
                <a:ea typeface="Calibri" panose="020F0502020204030204" pitchFamily="34" charset="0"/>
                <a:cs typeface="Times New Roman" panose="02020603050405020304" pitchFamily="18" charset="0"/>
              </a:rPr>
              <a:t> Valley.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96</a:t>
            </a:fld>
            <a:endParaRPr lang="en-US"/>
          </a:p>
        </p:txBody>
      </p:sp>
    </p:spTree>
    <p:extLst>
      <p:ext uri="{BB962C8B-B14F-4D97-AF65-F5344CB8AC3E}">
        <p14:creationId xmlns:p14="http://schemas.microsoft.com/office/powerpoint/2010/main" val="39571117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They hired the local residents as porters to help carry the rope to make it easier for them and to help the local economy.</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97</a:t>
            </a:fld>
            <a:endParaRPr lang="en-US"/>
          </a:p>
        </p:txBody>
      </p:sp>
    </p:spTree>
    <p:extLst>
      <p:ext uri="{BB962C8B-B14F-4D97-AF65-F5344CB8AC3E}">
        <p14:creationId xmlns:p14="http://schemas.microsoft.com/office/powerpoint/2010/main" val="33946221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Some of these pits were clogged with vegetation.</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98</a:t>
            </a:fld>
            <a:endParaRPr lang="en-US"/>
          </a:p>
        </p:txBody>
      </p:sp>
    </p:spTree>
    <p:extLst>
      <p:ext uri="{BB962C8B-B14F-4D97-AF65-F5344CB8AC3E}">
        <p14:creationId xmlns:p14="http://schemas.microsoft.com/office/powerpoint/2010/main" val="5790824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lead caver had to chop his way down with a machete.</a:t>
            </a:r>
            <a:endParaRPr lang="en-US" dirty="0"/>
          </a:p>
        </p:txBody>
      </p:sp>
      <p:sp>
        <p:nvSpPr>
          <p:cNvPr id="4" name="Slide Number Placeholder 3"/>
          <p:cNvSpPr>
            <a:spLocks noGrp="1"/>
          </p:cNvSpPr>
          <p:nvPr>
            <p:ph type="sldNum" sz="quarter" idx="5"/>
          </p:nvPr>
        </p:nvSpPr>
        <p:spPr/>
        <p:txBody>
          <a:bodyPr/>
          <a:lstStyle/>
          <a:p>
            <a:fld id="{BB04C356-A6D2-4300-A669-701E89B4B122}" type="slidenum">
              <a:rPr lang="en-US" smtClean="0"/>
              <a:t>99</a:t>
            </a:fld>
            <a:endParaRPr lang="en-US"/>
          </a:p>
        </p:txBody>
      </p:sp>
    </p:spTree>
    <p:extLst>
      <p:ext uri="{BB962C8B-B14F-4D97-AF65-F5344CB8AC3E}">
        <p14:creationId xmlns:p14="http://schemas.microsoft.com/office/powerpoint/2010/main" val="169036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D0FB-3F8C-4605-80D0-372286290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20D1C7-2EBF-4FD8-8DCF-8FA85B39F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B5BAAA-8F4D-4CD6-B0D1-A981EDF582CC}"/>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5" name="Footer Placeholder 4">
            <a:extLst>
              <a:ext uri="{FF2B5EF4-FFF2-40B4-BE49-F238E27FC236}">
                <a16:creationId xmlns:a16="http://schemas.microsoft.com/office/drawing/2014/main" id="{76C5092D-69EF-449E-BD1E-B51E9FC89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183E9-605E-4425-924E-E4E932B741EF}"/>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256089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F9553-04AF-4A57-9AFF-CCD06C3E4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10606-1F10-4C7C-B6E6-1FB1DC260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6B1EF-7374-41EC-B769-10F9DDF96E84}"/>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5" name="Footer Placeholder 4">
            <a:extLst>
              <a:ext uri="{FF2B5EF4-FFF2-40B4-BE49-F238E27FC236}">
                <a16:creationId xmlns:a16="http://schemas.microsoft.com/office/drawing/2014/main" id="{8D1F4EE1-FED4-436D-BA9F-D13CB94C4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62C68-182E-49BE-8D6D-E4580BBB516F}"/>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4237503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56784-CAC3-4F1F-B8B0-24E089B191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614F58-8224-4B2A-96BC-8FC321E121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98144-F20B-4B67-8F95-4E77C2A02E17}"/>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5" name="Footer Placeholder 4">
            <a:extLst>
              <a:ext uri="{FF2B5EF4-FFF2-40B4-BE49-F238E27FC236}">
                <a16:creationId xmlns:a16="http://schemas.microsoft.com/office/drawing/2014/main" id="{A0C5ABE8-CFA2-4811-9403-1D5142F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760A9-DB84-4E60-97D5-9A2D9583F736}"/>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427655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79D0-1F71-48D6-9F35-9BF970134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141EA-2252-4812-9AA5-12E10B0593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3B818-F7BF-4C94-9BF7-F50F32899DD3}"/>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5" name="Footer Placeholder 4">
            <a:extLst>
              <a:ext uri="{FF2B5EF4-FFF2-40B4-BE49-F238E27FC236}">
                <a16:creationId xmlns:a16="http://schemas.microsoft.com/office/drawing/2014/main" id="{885C63A0-21A5-4C22-B66A-5AC3D4DE5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9D0D0-8376-4F3B-B882-F55150AF01D1}"/>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301278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954A-83C5-4E7B-BB29-4974FEFA1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05FA6E-6A77-44A8-8679-8C31A1B382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C66AF-D93C-4457-A564-5ED0BE932FBB}"/>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5" name="Footer Placeholder 4">
            <a:extLst>
              <a:ext uri="{FF2B5EF4-FFF2-40B4-BE49-F238E27FC236}">
                <a16:creationId xmlns:a16="http://schemas.microsoft.com/office/drawing/2014/main" id="{2B78A9FF-A141-4720-B84C-B198C75D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E53E5-70C0-41F5-B640-772BDB59A34C}"/>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337052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8F97-5A3B-464F-8F97-37CFF5BF7A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76AB3-8B90-4964-B6E9-CDBBBFCEA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6BE31B-E3E9-445E-81EF-0644A1DD9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FF05B-0332-4FAE-9C45-5768EFC45FE5}"/>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6" name="Footer Placeholder 5">
            <a:extLst>
              <a:ext uri="{FF2B5EF4-FFF2-40B4-BE49-F238E27FC236}">
                <a16:creationId xmlns:a16="http://schemas.microsoft.com/office/drawing/2014/main" id="{4076137B-19BF-4253-8C70-1C913EABD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96B12-E9E3-411D-9633-9CD3E82E2576}"/>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329839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989A-64FF-46B0-9F4C-C14DF8C72C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FA2AFD-A812-453A-94ED-AD94EC62D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B4D12A-2788-43D3-BCCC-D791B175A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1BF5A1-2DC9-4A85-8576-F5C527E3F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EC9D9A-26FF-462D-9030-DF3EBA9643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D2C2A0-916A-4580-BF7B-3F59D50644A9}"/>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8" name="Footer Placeholder 7">
            <a:extLst>
              <a:ext uri="{FF2B5EF4-FFF2-40B4-BE49-F238E27FC236}">
                <a16:creationId xmlns:a16="http://schemas.microsoft.com/office/drawing/2014/main" id="{F3AEF3E7-78A9-4796-9277-F9DEEE5BEE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24128D-33FB-4248-B2F9-177AA26EA100}"/>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366316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2BAB-9157-4354-B6D0-29141D49AB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CDE01-05B5-4104-9235-8CE3EC15EC21}"/>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4" name="Footer Placeholder 3">
            <a:extLst>
              <a:ext uri="{FF2B5EF4-FFF2-40B4-BE49-F238E27FC236}">
                <a16:creationId xmlns:a16="http://schemas.microsoft.com/office/drawing/2014/main" id="{6B8568E3-91DE-4FDF-893F-2B85DC8305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B72429-778E-4DEA-A0FE-289C5822CD43}"/>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4042048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8EC8F-F746-45D4-834D-9F0FD6A7481C}"/>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3" name="Footer Placeholder 2">
            <a:extLst>
              <a:ext uri="{FF2B5EF4-FFF2-40B4-BE49-F238E27FC236}">
                <a16:creationId xmlns:a16="http://schemas.microsoft.com/office/drawing/2014/main" id="{85A8E907-0591-4749-BC90-80DABF387D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5E17ED-F829-428D-AA01-E369DCE68888}"/>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257906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DE74-2375-4479-8801-891BC6F26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5C585-1BC6-47B8-9B4F-FC56CC6E0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B9541-4B3D-46C4-B33C-086D89045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B40FF-DB20-426C-953D-4EFDDC5BB5DC}"/>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6" name="Footer Placeholder 5">
            <a:extLst>
              <a:ext uri="{FF2B5EF4-FFF2-40B4-BE49-F238E27FC236}">
                <a16:creationId xmlns:a16="http://schemas.microsoft.com/office/drawing/2014/main" id="{6C70FF25-AA68-4DB4-A2D0-0A37F3E68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E0ADB-51B2-4AD4-B2D4-D5D519BCF885}"/>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118931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A3CA-47B0-4A8C-B2EE-F69652A6E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82B39-26F2-450F-A50E-7FCDA3BC8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7E08F3-B49F-4603-9843-0B411BEFD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0B1CD-B040-4328-9D41-BF0E34D49F42}"/>
              </a:ext>
            </a:extLst>
          </p:cNvPr>
          <p:cNvSpPr>
            <a:spLocks noGrp="1"/>
          </p:cNvSpPr>
          <p:nvPr>
            <p:ph type="dt" sz="half" idx="10"/>
          </p:nvPr>
        </p:nvSpPr>
        <p:spPr/>
        <p:txBody>
          <a:bodyPr/>
          <a:lstStyle/>
          <a:p>
            <a:fld id="{2B5CF9B3-96F7-406F-B162-1E389924D4D4}" type="datetimeFigureOut">
              <a:rPr lang="en-US" smtClean="0"/>
              <a:t>1/29/2021</a:t>
            </a:fld>
            <a:endParaRPr lang="en-US"/>
          </a:p>
        </p:txBody>
      </p:sp>
      <p:sp>
        <p:nvSpPr>
          <p:cNvPr id="6" name="Footer Placeholder 5">
            <a:extLst>
              <a:ext uri="{FF2B5EF4-FFF2-40B4-BE49-F238E27FC236}">
                <a16:creationId xmlns:a16="http://schemas.microsoft.com/office/drawing/2014/main" id="{38E983A9-32D5-415C-8B33-25CA57C49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081F2-6922-4EC2-9F7E-9143A0D13902}"/>
              </a:ext>
            </a:extLst>
          </p:cNvPr>
          <p:cNvSpPr>
            <a:spLocks noGrp="1"/>
          </p:cNvSpPr>
          <p:nvPr>
            <p:ph type="sldNum" sz="quarter" idx="12"/>
          </p:nvPr>
        </p:nvSpPr>
        <p:spPr/>
        <p:txBody>
          <a:bodyPr/>
          <a:lstStyle/>
          <a:p>
            <a:fld id="{49B9E94B-DCC6-4292-BA70-672BAEB80AED}" type="slidenum">
              <a:rPr lang="en-US" smtClean="0"/>
              <a:t>‹#›</a:t>
            </a:fld>
            <a:endParaRPr lang="en-US"/>
          </a:p>
        </p:txBody>
      </p:sp>
    </p:spTree>
    <p:extLst>
      <p:ext uri="{BB962C8B-B14F-4D97-AF65-F5344CB8AC3E}">
        <p14:creationId xmlns:p14="http://schemas.microsoft.com/office/powerpoint/2010/main" val="173778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ED8AC-7EB6-48E4-AFDA-6E9057840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9AC192-F5B7-493D-8672-0CB93FA04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AA65D-BFD1-4296-A513-1863F0245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CF9B3-96F7-406F-B162-1E389924D4D4}" type="datetimeFigureOut">
              <a:rPr lang="en-US" smtClean="0"/>
              <a:t>1/29/2021</a:t>
            </a:fld>
            <a:endParaRPr lang="en-US"/>
          </a:p>
        </p:txBody>
      </p:sp>
      <p:sp>
        <p:nvSpPr>
          <p:cNvPr id="5" name="Footer Placeholder 4">
            <a:extLst>
              <a:ext uri="{FF2B5EF4-FFF2-40B4-BE49-F238E27FC236}">
                <a16:creationId xmlns:a16="http://schemas.microsoft.com/office/drawing/2014/main" id="{F8F7FDEE-511F-410B-8438-9010ABE55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44C6CC-2F7F-4AAB-B70B-3AF1565C9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9E94B-DCC6-4292-BA70-672BAEB80AED}" type="slidenum">
              <a:rPr lang="en-US" smtClean="0"/>
              <a:t>‹#›</a:t>
            </a:fld>
            <a:endParaRPr lang="en-US"/>
          </a:p>
        </p:txBody>
      </p:sp>
    </p:spTree>
    <p:extLst>
      <p:ext uri="{BB962C8B-B14F-4D97-AF65-F5344CB8AC3E}">
        <p14:creationId xmlns:p14="http://schemas.microsoft.com/office/powerpoint/2010/main" val="1478487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mailto:nss@caves.org"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cave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77B2-6511-44A8-A5FC-A61F8688B504}"/>
              </a:ext>
            </a:extLst>
          </p:cNvPr>
          <p:cNvSpPr>
            <a:spLocks noGrp="1"/>
          </p:cNvSpPr>
          <p:nvPr>
            <p:ph type="ctrTitle"/>
          </p:nvPr>
        </p:nvSpPr>
        <p:spPr>
          <a:xfrm>
            <a:off x="1524000" y="2543044"/>
            <a:ext cx="9144000" cy="1231552"/>
          </a:xfrm>
        </p:spPr>
        <p:txBody>
          <a:bodyPr>
            <a:normAutofit/>
          </a:bodyPr>
          <a:lstStyle/>
          <a:p>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Black" panose="020B0A04020102020204" pitchFamily="34" charset="0"/>
              </a:rPr>
              <a:t>Guatemala Caves</a:t>
            </a:r>
          </a:p>
        </p:txBody>
      </p:sp>
      <p:sp>
        <p:nvSpPr>
          <p:cNvPr id="3" name="Subtitle 2">
            <a:extLst>
              <a:ext uri="{FF2B5EF4-FFF2-40B4-BE49-F238E27FC236}">
                <a16:creationId xmlns:a16="http://schemas.microsoft.com/office/drawing/2014/main" id="{D484D12E-08A2-4F3A-8C1D-35B9EE46837D}"/>
              </a:ext>
            </a:extLst>
          </p:cNvPr>
          <p:cNvSpPr>
            <a:spLocks noGrp="1"/>
          </p:cNvSpPr>
          <p:nvPr>
            <p:ph type="subTitle" idx="1"/>
          </p:nvPr>
        </p:nvSpPr>
        <p:spPr>
          <a:xfrm>
            <a:off x="1524000" y="3838988"/>
            <a:ext cx="9144000" cy="592292"/>
          </a:xfrm>
        </p:spPr>
        <p:txBody>
          <a:bodyPr/>
          <a:lstStyle/>
          <a:p>
            <a:r>
              <a:rPr lang="en-US" dirty="0"/>
              <a:t>Steve Knutson, 1992</a:t>
            </a:r>
          </a:p>
        </p:txBody>
      </p:sp>
      <p:pic>
        <p:nvPicPr>
          <p:cNvPr id="5" name="Picture 4" descr="Logo&#10;&#10;Description automatically generated">
            <a:extLst>
              <a:ext uri="{FF2B5EF4-FFF2-40B4-BE49-F238E27FC236}">
                <a16:creationId xmlns:a16="http://schemas.microsoft.com/office/drawing/2014/main" id="{A7EC9A1C-EF32-4A39-B58F-22806D0794A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87240" y="260902"/>
            <a:ext cx="2856930" cy="1489720"/>
          </a:xfrm>
          <a:prstGeom prst="rect">
            <a:avLst/>
          </a:prstGeom>
        </p:spPr>
      </p:pic>
      <p:sp>
        <p:nvSpPr>
          <p:cNvPr id="8" name="TextBox 7">
            <a:extLst>
              <a:ext uri="{FF2B5EF4-FFF2-40B4-BE49-F238E27FC236}">
                <a16:creationId xmlns:a16="http://schemas.microsoft.com/office/drawing/2014/main" id="{5D4016FB-4371-4A9F-B9C6-9F16C7970B12}"/>
              </a:ext>
            </a:extLst>
          </p:cNvPr>
          <p:cNvSpPr txBox="1"/>
          <p:nvPr/>
        </p:nvSpPr>
        <p:spPr>
          <a:xfrm>
            <a:off x="6816781" y="610523"/>
            <a:ext cx="4087979" cy="1200329"/>
          </a:xfrm>
          <a:prstGeom prst="rect">
            <a:avLst/>
          </a:prstGeom>
          <a:noFill/>
        </p:spPr>
        <p:txBody>
          <a:bodyPr wrap="none" rtlCol="0">
            <a:spAutoFit/>
          </a:bodyPr>
          <a:lstStyle/>
          <a:p>
            <a:pPr algn="ctr"/>
            <a:r>
              <a:rPr lang="en-US" sz="3600" dirty="0">
                <a:solidFill>
                  <a:srgbClr val="FFFF00"/>
                </a:solidFill>
              </a:rPr>
              <a:t>An NSS Audio-Visual </a:t>
            </a:r>
          </a:p>
          <a:p>
            <a:pPr algn="ctr"/>
            <a:r>
              <a:rPr lang="en-US" sz="3600" dirty="0">
                <a:solidFill>
                  <a:srgbClr val="FFFF00"/>
                </a:solidFill>
              </a:rPr>
              <a:t>Library Presentation</a:t>
            </a:r>
          </a:p>
        </p:txBody>
      </p:sp>
      <p:sp>
        <p:nvSpPr>
          <p:cNvPr id="10" name="TextBox 9">
            <a:extLst>
              <a:ext uri="{FF2B5EF4-FFF2-40B4-BE49-F238E27FC236}">
                <a16:creationId xmlns:a16="http://schemas.microsoft.com/office/drawing/2014/main" id="{4E5069CC-D2DB-4CE4-8766-325B1FECADE8}"/>
              </a:ext>
            </a:extLst>
          </p:cNvPr>
          <p:cNvSpPr txBox="1"/>
          <p:nvPr/>
        </p:nvSpPr>
        <p:spPr>
          <a:xfrm>
            <a:off x="0" y="6395024"/>
            <a:ext cx="12192000" cy="369332"/>
          </a:xfrm>
          <a:prstGeom prst="rect">
            <a:avLst/>
          </a:prstGeom>
          <a:noFill/>
        </p:spPr>
        <p:txBody>
          <a:bodyPr wrap="square">
            <a:spAutoFit/>
          </a:bodyPr>
          <a:lstStyle/>
          <a:p>
            <a:pPr algn="ctr"/>
            <a:r>
              <a:rPr lang="en-US" sz="1800" dirty="0"/>
              <a:t>S627                135 Slides          1/28/2021</a:t>
            </a:r>
          </a:p>
        </p:txBody>
      </p:sp>
      <p:cxnSp>
        <p:nvCxnSpPr>
          <p:cNvPr id="12" name="Straight Connector 11">
            <a:extLst>
              <a:ext uri="{FF2B5EF4-FFF2-40B4-BE49-F238E27FC236}">
                <a16:creationId xmlns:a16="http://schemas.microsoft.com/office/drawing/2014/main" id="{3CBAC32A-9FEA-4CE7-B80C-FAAFA2003FF1}"/>
              </a:ext>
            </a:extLst>
          </p:cNvPr>
          <p:cNvCxnSpPr/>
          <p:nvPr/>
        </p:nvCxnSpPr>
        <p:spPr>
          <a:xfrm flipV="1">
            <a:off x="619125" y="2072081"/>
            <a:ext cx="10840236" cy="877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7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
            <a:extLst>
              <a:ext uri="{FF2B5EF4-FFF2-40B4-BE49-F238E27FC236}">
                <a16:creationId xmlns:a16="http://schemas.microsoft.com/office/drawing/2014/main" id="{1B0E9D37-3A19-47CE-8721-70C32C7C520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45911"/>
            <a:ext cx="6858000" cy="4766178"/>
          </a:xfrm>
          <a:prstGeom prst="rect">
            <a:avLst/>
          </a:prstGeom>
        </p:spPr>
      </p:pic>
    </p:spTree>
    <p:extLst>
      <p:ext uri="{BB962C8B-B14F-4D97-AF65-F5344CB8AC3E}">
        <p14:creationId xmlns:p14="http://schemas.microsoft.com/office/powerpoint/2010/main" val="1314064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6">
            <a:extLst>
              <a:ext uri="{FF2B5EF4-FFF2-40B4-BE49-F238E27FC236}">
                <a16:creationId xmlns:a16="http://schemas.microsoft.com/office/drawing/2014/main" id="{64582097-69FB-4F88-91D6-D6BA8FBDD9F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8" y="1032028"/>
            <a:ext cx="6858001" cy="4793943"/>
          </a:xfrm>
          <a:prstGeom prst="rect">
            <a:avLst/>
          </a:prstGeom>
        </p:spPr>
      </p:pic>
    </p:spTree>
    <p:extLst>
      <p:ext uri="{BB962C8B-B14F-4D97-AF65-F5344CB8AC3E}">
        <p14:creationId xmlns:p14="http://schemas.microsoft.com/office/powerpoint/2010/main" val="33291493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7">
            <a:extLst>
              <a:ext uri="{FF2B5EF4-FFF2-40B4-BE49-F238E27FC236}">
                <a16:creationId xmlns:a16="http://schemas.microsoft.com/office/drawing/2014/main" id="{A836A1CB-FD11-4D27-B3B4-89981A50AE1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8" y="1032028"/>
            <a:ext cx="6858001" cy="4793943"/>
          </a:xfrm>
          <a:prstGeom prst="rect">
            <a:avLst/>
          </a:prstGeom>
        </p:spPr>
      </p:pic>
    </p:spTree>
    <p:extLst>
      <p:ext uri="{BB962C8B-B14F-4D97-AF65-F5344CB8AC3E}">
        <p14:creationId xmlns:p14="http://schemas.microsoft.com/office/powerpoint/2010/main" val="29458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8">
            <a:extLst>
              <a:ext uri="{FF2B5EF4-FFF2-40B4-BE49-F238E27FC236}">
                <a16:creationId xmlns:a16="http://schemas.microsoft.com/office/drawing/2014/main" id="{A342DF00-C337-469F-BD59-D4C1D2CBBDD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21120"/>
            <a:ext cx="6858000" cy="4815760"/>
          </a:xfrm>
          <a:prstGeom prst="rect">
            <a:avLst/>
          </a:prstGeom>
        </p:spPr>
      </p:pic>
    </p:spTree>
    <p:extLst>
      <p:ext uri="{BB962C8B-B14F-4D97-AF65-F5344CB8AC3E}">
        <p14:creationId xmlns:p14="http://schemas.microsoft.com/office/powerpoint/2010/main" val="14535599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9">
            <a:extLst>
              <a:ext uri="{FF2B5EF4-FFF2-40B4-BE49-F238E27FC236}">
                <a16:creationId xmlns:a16="http://schemas.microsoft.com/office/drawing/2014/main" id="{AC7C7A99-A6A3-4192-8609-29B1D173C82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8630"/>
            <a:ext cx="6858000" cy="4560739"/>
          </a:xfrm>
          <a:prstGeom prst="rect">
            <a:avLst/>
          </a:prstGeom>
        </p:spPr>
      </p:pic>
    </p:spTree>
    <p:extLst>
      <p:ext uri="{BB962C8B-B14F-4D97-AF65-F5344CB8AC3E}">
        <p14:creationId xmlns:p14="http://schemas.microsoft.com/office/powerpoint/2010/main" val="914521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0">
            <a:extLst>
              <a:ext uri="{FF2B5EF4-FFF2-40B4-BE49-F238E27FC236}">
                <a16:creationId xmlns:a16="http://schemas.microsoft.com/office/drawing/2014/main" id="{DF76C2C8-346F-4AFE-83DC-F8485BC5889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24247"/>
            <a:ext cx="6858000" cy="4809506"/>
          </a:xfrm>
          <a:prstGeom prst="rect">
            <a:avLst/>
          </a:prstGeom>
        </p:spPr>
      </p:pic>
    </p:spTree>
    <p:extLst>
      <p:ext uri="{BB962C8B-B14F-4D97-AF65-F5344CB8AC3E}">
        <p14:creationId xmlns:p14="http://schemas.microsoft.com/office/powerpoint/2010/main" val="8482125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1">
            <a:extLst>
              <a:ext uri="{FF2B5EF4-FFF2-40B4-BE49-F238E27FC236}">
                <a16:creationId xmlns:a16="http://schemas.microsoft.com/office/drawing/2014/main" id="{A04EE4DE-D6FD-4E6A-BA05-DE5A2DAA7FA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414" y="1086023"/>
            <a:ext cx="6858696" cy="4685257"/>
          </a:xfrm>
          <a:prstGeom prst="rect">
            <a:avLst/>
          </a:prstGeom>
        </p:spPr>
      </p:pic>
    </p:spTree>
    <p:extLst>
      <p:ext uri="{BB962C8B-B14F-4D97-AF65-F5344CB8AC3E}">
        <p14:creationId xmlns:p14="http://schemas.microsoft.com/office/powerpoint/2010/main" val="22986744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2">
            <a:extLst>
              <a:ext uri="{FF2B5EF4-FFF2-40B4-BE49-F238E27FC236}">
                <a16:creationId xmlns:a16="http://schemas.microsoft.com/office/drawing/2014/main" id="{956B893E-2443-4166-9557-31D32BA2D21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8" y="1032028"/>
            <a:ext cx="6858001" cy="4793943"/>
          </a:xfrm>
          <a:prstGeom prst="rect">
            <a:avLst/>
          </a:prstGeom>
        </p:spPr>
      </p:pic>
    </p:spTree>
    <p:extLst>
      <p:ext uri="{BB962C8B-B14F-4D97-AF65-F5344CB8AC3E}">
        <p14:creationId xmlns:p14="http://schemas.microsoft.com/office/powerpoint/2010/main" val="6420369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3">
            <a:extLst>
              <a:ext uri="{FF2B5EF4-FFF2-40B4-BE49-F238E27FC236}">
                <a16:creationId xmlns:a16="http://schemas.microsoft.com/office/drawing/2014/main" id="{C7D5B16B-3490-4AA8-8B78-A7CE0F42683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8" y="1032028"/>
            <a:ext cx="6858001" cy="4793943"/>
          </a:xfrm>
          <a:prstGeom prst="rect">
            <a:avLst/>
          </a:prstGeom>
        </p:spPr>
      </p:pic>
    </p:spTree>
    <p:extLst>
      <p:ext uri="{BB962C8B-B14F-4D97-AF65-F5344CB8AC3E}">
        <p14:creationId xmlns:p14="http://schemas.microsoft.com/office/powerpoint/2010/main" val="17317333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4">
            <a:extLst>
              <a:ext uri="{FF2B5EF4-FFF2-40B4-BE49-F238E27FC236}">
                <a16:creationId xmlns:a16="http://schemas.microsoft.com/office/drawing/2014/main" id="{938691AC-A237-4058-89EF-59EB70815B5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89025" y="0"/>
            <a:ext cx="10013950" cy="6858000"/>
          </a:xfrm>
          <a:prstGeom prst="rect">
            <a:avLst/>
          </a:prstGeom>
        </p:spPr>
      </p:pic>
    </p:spTree>
    <p:extLst>
      <p:ext uri="{BB962C8B-B14F-4D97-AF65-F5344CB8AC3E}">
        <p14:creationId xmlns:p14="http://schemas.microsoft.com/office/powerpoint/2010/main" val="262009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5">
            <a:extLst>
              <a:ext uri="{FF2B5EF4-FFF2-40B4-BE49-F238E27FC236}">
                <a16:creationId xmlns:a16="http://schemas.microsoft.com/office/drawing/2014/main" id="{0AF3AD54-107D-4E3B-89E9-598205CC123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00150" y="0"/>
            <a:ext cx="9791700" cy="6858000"/>
          </a:xfrm>
          <a:prstGeom prst="rect">
            <a:avLst/>
          </a:prstGeom>
        </p:spPr>
      </p:pic>
    </p:spTree>
    <p:extLst>
      <p:ext uri="{BB962C8B-B14F-4D97-AF65-F5344CB8AC3E}">
        <p14:creationId xmlns:p14="http://schemas.microsoft.com/office/powerpoint/2010/main" val="4285319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
            <a:extLst>
              <a:ext uri="{FF2B5EF4-FFF2-40B4-BE49-F238E27FC236}">
                <a16:creationId xmlns:a16="http://schemas.microsoft.com/office/drawing/2014/main" id="{8F5E8C44-F3FE-4DE0-8E16-9F7FF1553FB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9" y="1092520"/>
            <a:ext cx="6858000" cy="4672959"/>
          </a:xfrm>
          <a:prstGeom prst="rect">
            <a:avLst/>
          </a:prstGeom>
        </p:spPr>
      </p:pic>
    </p:spTree>
    <p:extLst>
      <p:ext uri="{BB962C8B-B14F-4D97-AF65-F5344CB8AC3E}">
        <p14:creationId xmlns:p14="http://schemas.microsoft.com/office/powerpoint/2010/main" val="5108535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6">
            <a:extLst>
              <a:ext uri="{FF2B5EF4-FFF2-40B4-BE49-F238E27FC236}">
                <a16:creationId xmlns:a16="http://schemas.microsoft.com/office/drawing/2014/main" id="{ADA86CCD-AC1F-4390-8A15-4A752CFF979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91047"/>
            <a:ext cx="6857998" cy="4675908"/>
          </a:xfrm>
          <a:prstGeom prst="rect">
            <a:avLst/>
          </a:prstGeom>
        </p:spPr>
      </p:pic>
    </p:spTree>
    <p:extLst>
      <p:ext uri="{BB962C8B-B14F-4D97-AF65-F5344CB8AC3E}">
        <p14:creationId xmlns:p14="http://schemas.microsoft.com/office/powerpoint/2010/main" val="16256304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7">
            <a:extLst>
              <a:ext uri="{FF2B5EF4-FFF2-40B4-BE49-F238E27FC236}">
                <a16:creationId xmlns:a16="http://schemas.microsoft.com/office/drawing/2014/main" id="{8AC28B5C-0F3B-4445-98BB-37D7B0356AE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92403" y="1019787"/>
            <a:ext cx="6828135" cy="4788562"/>
          </a:xfrm>
          <a:prstGeom prst="rect">
            <a:avLst/>
          </a:prstGeom>
        </p:spPr>
      </p:pic>
    </p:spTree>
    <p:extLst>
      <p:ext uri="{BB962C8B-B14F-4D97-AF65-F5344CB8AC3E}">
        <p14:creationId xmlns:p14="http://schemas.microsoft.com/office/powerpoint/2010/main" val="18734721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8">
            <a:extLst>
              <a:ext uri="{FF2B5EF4-FFF2-40B4-BE49-F238E27FC236}">
                <a16:creationId xmlns:a16="http://schemas.microsoft.com/office/drawing/2014/main" id="{C93C9F8B-EB77-40BC-9BEE-8038E5923B3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0679" y="1150693"/>
            <a:ext cx="6853579" cy="4552193"/>
          </a:xfrm>
          <a:prstGeom prst="rect">
            <a:avLst/>
          </a:prstGeom>
        </p:spPr>
      </p:pic>
    </p:spTree>
    <p:extLst>
      <p:ext uri="{BB962C8B-B14F-4D97-AF65-F5344CB8AC3E}">
        <p14:creationId xmlns:p14="http://schemas.microsoft.com/office/powerpoint/2010/main" val="32373541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19">
            <a:extLst>
              <a:ext uri="{FF2B5EF4-FFF2-40B4-BE49-F238E27FC236}">
                <a16:creationId xmlns:a16="http://schemas.microsoft.com/office/drawing/2014/main" id="{EE737952-0908-4B1A-B39C-A953F4EDEB0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1018" y="1020499"/>
            <a:ext cx="6859062" cy="4804012"/>
          </a:xfrm>
          <a:prstGeom prst="rect">
            <a:avLst/>
          </a:prstGeom>
        </p:spPr>
      </p:pic>
    </p:spTree>
    <p:extLst>
      <p:ext uri="{BB962C8B-B14F-4D97-AF65-F5344CB8AC3E}">
        <p14:creationId xmlns:p14="http://schemas.microsoft.com/office/powerpoint/2010/main" val="11922188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0">
            <a:extLst>
              <a:ext uri="{FF2B5EF4-FFF2-40B4-BE49-F238E27FC236}">
                <a16:creationId xmlns:a16="http://schemas.microsoft.com/office/drawing/2014/main" id="{909CE777-68B3-4873-AC40-F23DB461095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90625" y="0"/>
            <a:ext cx="9810750" cy="6858000"/>
          </a:xfrm>
          <a:prstGeom prst="rect">
            <a:avLst/>
          </a:prstGeom>
        </p:spPr>
      </p:pic>
    </p:spTree>
    <p:extLst>
      <p:ext uri="{BB962C8B-B14F-4D97-AF65-F5344CB8AC3E}">
        <p14:creationId xmlns:p14="http://schemas.microsoft.com/office/powerpoint/2010/main" val="11642211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1">
            <a:extLst>
              <a:ext uri="{FF2B5EF4-FFF2-40B4-BE49-F238E27FC236}">
                <a16:creationId xmlns:a16="http://schemas.microsoft.com/office/drawing/2014/main" id="{B4897DDA-4B86-44E0-81A9-78AB3A0AA3C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9975" y="0"/>
            <a:ext cx="10052050" cy="6858000"/>
          </a:xfrm>
          <a:prstGeom prst="rect">
            <a:avLst/>
          </a:prstGeom>
        </p:spPr>
      </p:pic>
    </p:spTree>
    <p:extLst>
      <p:ext uri="{BB962C8B-B14F-4D97-AF65-F5344CB8AC3E}">
        <p14:creationId xmlns:p14="http://schemas.microsoft.com/office/powerpoint/2010/main" val="4199901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2">
            <a:extLst>
              <a:ext uri="{FF2B5EF4-FFF2-40B4-BE49-F238E27FC236}">
                <a16:creationId xmlns:a16="http://schemas.microsoft.com/office/drawing/2014/main" id="{BB6D4284-44E2-44AA-9918-6D52DAE7205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4388" y="1006184"/>
            <a:ext cx="6875548" cy="4828083"/>
          </a:xfrm>
          <a:prstGeom prst="rect">
            <a:avLst/>
          </a:prstGeom>
        </p:spPr>
      </p:pic>
    </p:spTree>
    <p:extLst>
      <p:ext uri="{BB962C8B-B14F-4D97-AF65-F5344CB8AC3E}">
        <p14:creationId xmlns:p14="http://schemas.microsoft.com/office/powerpoint/2010/main" val="10456523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3">
            <a:extLst>
              <a:ext uri="{FF2B5EF4-FFF2-40B4-BE49-F238E27FC236}">
                <a16:creationId xmlns:a16="http://schemas.microsoft.com/office/drawing/2014/main" id="{E646C188-8987-40CF-92AF-E8BFDEE112B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10800000">
            <a:off x="949325" y="0"/>
            <a:ext cx="10293350" cy="6858000"/>
          </a:xfrm>
          <a:prstGeom prst="rect">
            <a:avLst/>
          </a:prstGeom>
        </p:spPr>
      </p:pic>
    </p:spTree>
    <p:extLst>
      <p:ext uri="{BB962C8B-B14F-4D97-AF65-F5344CB8AC3E}">
        <p14:creationId xmlns:p14="http://schemas.microsoft.com/office/powerpoint/2010/main" val="28852853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4">
            <a:extLst>
              <a:ext uri="{FF2B5EF4-FFF2-40B4-BE49-F238E27FC236}">
                <a16:creationId xmlns:a16="http://schemas.microsoft.com/office/drawing/2014/main" id="{1CE0E3C6-E1AA-4208-AB80-2A9DF226820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1589"/>
            <a:ext cx="6858000" cy="4574824"/>
          </a:xfrm>
          <a:prstGeom prst="rect">
            <a:avLst/>
          </a:prstGeom>
        </p:spPr>
      </p:pic>
    </p:spTree>
    <p:extLst>
      <p:ext uri="{BB962C8B-B14F-4D97-AF65-F5344CB8AC3E}">
        <p14:creationId xmlns:p14="http://schemas.microsoft.com/office/powerpoint/2010/main" val="31886643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5">
            <a:extLst>
              <a:ext uri="{FF2B5EF4-FFF2-40B4-BE49-F238E27FC236}">
                <a16:creationId xmlns:a16="http://schemas.microsoft.com/office/drawing/2014/main" id="{87E26660-521D-4A06-8D81-9E46A662575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5611" y="1021057"/>
            <a:ext cx="6867254" cy="4806633"/>
          </a:xfrm>
          <a:prstGeom prst="rect">
            <a:avLst/>
          </a:prstGeom>
        </p:spPr>
      </p:pic>
    </p:spTree>
    <p:extLst>
      <p:ext uri="{BB962C8B-B14F-4D97-AF65-F5344CB8AC3E}">
        <p14:creationId xmlns:p14="http://schemas.microsoft.com/office/powerpoint/2010/main" val="1845664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
            <a:extLst>
              <a:ext uri="{FF2B5EF4-FFF2-40B4-BE49-F238E27FC236}">
                <a16:creationId xmlns:a16="http://schemas.microsoft.com/office/drawing/2014/main" id="{86CE6043-0B56-44AA-A8A9-9DC770B4E9A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9975" y="0"/>
            <a:ext cx="10052050" cy="6858000"/>
          </a:xfrm>
          <a:prstGeom prst="rect">
            <a:avLst/>
          </a:prstGeom>
        </p:spPr>
      </p:pic>
    </p:spTree>
    <p:extLst>
      <p:ext uri="{BB962C8B-B14F-4D97-AF65-F5344CB8AC3E}">
        <p14:creationId xmlns:p14="http://schemas.microsoft.com/office/powerpoint/2010/main" val="5002613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6">
            <a:extLst>
              <a:ext uri="{FF2B5EF4-FFF2-40B4-BE49-F238E27FC236}">
                <a16:creationId xmlns:a16="http://schemas.microsoft.com/office/drawing/2014/main" id="{6EC4F86D-B1DA-4199-A5C4-2BEF34D782A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45913"/>
            <a:ext cx="6857998" cy="4766176"/>
          </a:xfrm>
          <a:prstGeom prst="rect">
            <a:avLst/>
          </a:prstGeom>
        </p:spPr>
      </p:pic>
    </p:spTree>
    <p:extLst>
      <p:ext uri="{BB962C8B-B14F-4D97-AF65-F5344CB8AC3E}">
        <p14:creationId xmlns:p14="http://schemas.microsoft.com/office/powerpoint/2010/main" val="24295911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7">
            <a:extLst>
              <a:ext uri="{FF2B5EF4-FFF2-40B4-BE49-F238E27FC236}">
                <a16:creationId xmlns:a16="http://schemas.microsoft.com/office/drawing/2014/main" id="{4D25B5C1-6FD0-4511-9F37-4BBCF89C2E9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87212" y="1011330"/>
            <a:ext cx="6834278" cy="4811617"/>
          </a:xfrm>
          <a:prstGeom prst="rect">
            <a:avLst/>
          </a:prstGeom>
        </p:spPr>
      </p:pic>
    </p:spTree>
    <p:extLst>
      <p:ext uri="{BB962C8B-B14F-4D97-AF65-F5344CB8AC3E}">
        <p14:creationId xmlns:p14="http://schemas.microsoft.com/office/powerpoint/2010/main" val="42791672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8">
            <a:extLst>
              <a:ext uri="{FF2B5EF4-FFF2-40B4-BE49-F238E27FC236}">
                <a16:creationId xmlns:a16="http://schemas.microsoft.com/office/drawing/2014/main" id="{8D1CEB60-E709-4210-8461-1E2FE1F5094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4412"/>
            <a:ext cx="6857999" cy="4569179"/>
          </a:xfrm>
          <a:prstGeom prst="rect">
            <a:avLst/>
          </a:prstGeom>
        </p:spPr>
      </p:pic>
    </p:spTree>
    <p:extLst>
      <p:ext uri="{BB962C8B-B14F-4D97-AF65-F5344CB8AC3E}">
        <p14:creationId xmlns:p14="http://schemas.microsoft.com/office/powerpoint/2010/main" val="14461927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29">
            <a:extLst>
              <a:ext uri="{FF2B5EF4-FFF2-40B4-BE49-F238E27FC236}">
                <a16:creationId xmlns:a16="http://schemas.microsoft.com/office/drawing/2014/main" id="{4BA68FFF-880C-4374-BA8E-8D4228FA087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4523" y="1034019"/>
            <a:ext cx="6860915" cy="4792877"/>
          </a:xfrm>
          <a:prstGeom prst="rect">
            <a:avLst/>
          </a:prstGeom>
        </p:spPr>
      </p:pic>
    </p:spTree>
    <p:extLst>
      <p:ext uri="{BB962C8B-B14F-4D97-AF65-F5344CB8AC3E}">
        <p14:creationId xmlns:p14="http://schemas.microsoft.com/office/powerpoint/2010/main" val="16682530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0">
            <a:extLst>
              <a:ext uri="{FF2B5EF4-FFF2-40B4-BE49-F238E27FC236}">
                <a16:creationId xmlns:a16="http://schemas.microsoft.com/office/drawing/2014/main" id="{16ECDFB4-C580-4FD0-A30D-3CD24177C25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01334"/>
            <a:ext cx="6857999" cy="4655335"/>
          </a:xfrm>
          <a:prstGeom prst="rect">
            <a:avLst/>
          </a:prstGeom>
        </p:spPr>
      </p:pic>
    </p:spTree>
    <p:extLst>
      <p:ext uri="{BB962C8B-B14F-4D97-AF65-F5344CB8AC3E}">
        <p14:creationId xmlns:p14="http://schemas.microsoft.com/office/powerpoint/2010/main" val="42551385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1">
            <a:extLst>
              <a:ext uri="{FF2B5EF4-FFF2-40B4-BE49-F238E27FC236}">
                <a16:creationId xmlns:a16="http://schemas.microsoft.com/office/drawing/2014/main" id="{304748A5-B9D9-4A85-8005-08AEDB0B576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9" y="1095465"/>
            <a:ext cx="6858000" cy="4667070"/>
          </a:xfrm>
          <a:prstGeom prst="rect">
            <a:avLst/>
          </a:prstGeom>
        </p:spPr>
      </p:pic>
    </p:spTree>
    <p:extLst>
      <p:ext uri="{BB962C8B-B14F-4D97-AF65-F5344CB8AC3E}">
        <p14:creationId xmlns:p14="http://schemas.microsoft.com/office/powerpoint/2010/main" val="25229429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2">
            <a:extLst>
              <a:ext uri="{FF2B5EF4-FFF2-40B4-BE49-F238E27FC236}">
                <a16:creationId xmlns:a16="http://schemas.microsoft.com/office/drawing/2014/main" id="{1B6625EA-9944-48CE-944C-6AEADFBEFF5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23925" y="0"/>
            <a:ext cx="10344150" cy="6858000"/>
          </a:xfrm>
          <a:prstGeom prst="rect">
            <a:avLst/>
          </a:prstGeom>
        </p:spPr>
      </p:pic>
    </p:spTree>
    <p:extLst>
      <p:ext uri="{BB962C8B-B14F-4D97-AF65-F5344CB8AC3E}">
        <p14:creationId xmlns:p14="http://schemas.microsoft.com/office/powerpoint/2010/main" val="14229644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3">
            <a:extLst>
              <a:ext uri="{FF2B5EF4-FFF2-40B4-BE49-F238E27FC236}">
                <a16:creationId xmlns:a16="http://schemas.microsoft.com/office/drawing/2014/main" id="{5AB4DF5A-9702-4012-AB90-552E1A27C9D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53555"/>
            <a:ext cx="6858000" cy="4750892"/>
          </a:xfrm>
          <a:prstGeom prst="rect">
            <a:avLst/>
          </a:prstGeom>
        </p:spPr>
      </p:pic>
    </p:spTree>
    <p:extLst>
      <p:ext uri="{BB962C8B-B14F-4D97-AF65-F5344CB8AC3E}">
        <p14:creationId xmlns:p14="http://schemas.microsoft.com/office/powerpoint/2010/main" val="38482571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4">
            <a:extLst>
              <a:ext uri="{FF2B5EF4-FFF2-40B4-BE49-F238E27FC236}">
                <a16:creationId xmlns:a16="http://schemas.microsoft.com/office/drawing/2014/main" id="{ECF9E8A3-A573-4789-BF96-8194530ECAB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49325" y="0"/>
            <a:ext cx="10293350" cy="6858000"/>
          </a:xfrm>
          <a:prstGeom prst="rect">
            <a:avLst/>
          </a:prstGeom>
        </p:spPr>
      </p:pic>
    </p:spTree>
    <p:extLst>
      <p:ext uri="{BB962C8B-B14F-4D97-AF65-F5344CB8AC3E}">
        <p14:creationId xmlns:p14="http://schemas.microsoft.com/office/powerpoint/2010/main" val="40804719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5">
            <a:extLst>
              <a:ext uri="{FF2B5EF4-FFF2-40B4-BE49-F238E27FC236}">
                <a16:creationId xmlns:a16="http://schemas.microsoft.com/office/drawing/2014/main" id="{7F4C85AA-7545-4D24-8857-87A15B9D5F8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25500" y="0"/>
            <a:ext cx="10541000" cy="6858000"/>
          </a:xfrm>
          <a:prstGeom prst="rect">
            <a:avLst/>
          </a:prstGeom>
        </p:spPr>
      </p:pic>
    </p:spTree>
    <p:extLst>
      <p:ext uri="{BB962C8B-B14F-4D97-AF65-F5344CB8AC3E}">
        <p14:creationId xmlns:p14="http://schemas.microsoft.com/office/powerpoint/2010/main" val="104557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
            <a:extLst>
              <a:ext uri="{FF2B5EF4-FFF2-40B4-BE49-F238E27FC236}">
                <a16:creationId xmlns:a16="http://schemas.microsoft.com/office/drawing/2014/main" id="{EB575998-DB72-4554-B8AF-6F3DF9D96A9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39825" y="0"/>
            <a:ext cx="9912350" cy="6858000"/>
          </a:xfrm>
          <a:prstGeom prst="rect">
            <a:avLst/>
          </a:prstGeom>
        </p:spPr>
      </p:pic>
    </p:spTree>
    <p:extLst>
      <p:ext uri="{BB962C8B-B14F-4D97-AF65-F5344CB8AC3E}">
        <p14:creationId xmlns:p14="http://schemas.microsoft.com/office/powerpoint/2010/main" val="39868800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6">
            <a:extLst>
              <a:ext uri="{FF2B5EF4-FFF2-40B4-BE49-F238E27FC236}">
                <a16:creationId xmlns:a16="http://schemas.microsoft.com/office/drawing/2014/main" id="{6AF0AD26-018B-4FC1-8233-CFFCACD472F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60450" y="0"/>
            <a:ext cx="10071100" cy="6858000"/>
          </a:xfrm>
          <a:prstGeom prst="rect">
            <a:avLst/>
          </a:prstGeom>
        </p:spPr>
      </p:pic>
    </p:spTree>
    <p:extLst>
      <p:ext uri="{BB962C8B-B14F-4D97-AF65-F5344CB8AC3E}">
        <p14:creationId xmlns:p14="http://schemas.microsoft.com/office/powerpoint/2010/main" val="13680644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7">
            <a:extLst>
              <a:ext uri="{FF2B5EF4-FFF2-40B4-BE49-F238E27FC236}">
                <a16:creationId xmlns:a16="http://schemas.microsoft.com/office/drawing/2014/main" id="{1E0FBBA4-DE55-4295-9AF9-3C638FB7C1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60450" y="0"/>
            <a:ext cx="10071100" cy="6858000"/>
          </a:xfrm>
          <a:prstGeom prst="rect">
            <a:avLst/>
          </a:prstGeom>
        </p:spPr>
      </p:pic>
    </p:spTree>
    <p:extLst>
      <p:ext uri="{BB962C8B-B14F-4D97-AF65-F5344CB8AC3E}">
        <p14:creationId xmlns:p14="http://schemas.microsoft.com/office/powerpoint/2010/main" val="2852660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38">
            <a:extLst>
              <a:ext uri="{FF2B5EF4-FFF2-40B4-BE49-F238E27FC236}">
                <a16:creationId xmlns:a16="http://schemas.microsoft.com/office/drawing/2014/main" id="{78C57C81-2EA0-40A0-9ED9-7A68ABB5120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69975" y="0"/>
            <a:ext cx="10052050" cy="6858000"/>
          </a:xfrm>
          <a:prstGeom prst="rect">
            <a:avLst/>
          </a:prstGeom>
        </p:spPr>
      </p:pic>
    </p:spTree>
    <p:extLst>
      <p:ext uri="{BB962C8B-B14F-4D97-AF65-F5344CB8AC3E}">
        <p14:creationId xmlns:p14="http://schemas.microsoft.com/office/powerpoint/2010/main" val="20597528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AB88130C-54ED-4A26-BDEA-2B0F5B5B726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05850" y="1506756"/>
            <a:ext cx="2856930" cy="1489720"/>
          </a:xfrm>
          <a:prstGeom prst="rect">
            <a:avLst/>
          </a:prstGeom>
        </p:spPr>
      </p:pic>
      <p:sp>
        <p:nvSpPr>
          <p:cNvPr id="3" name="TextBox 2">
            <a:extLst>
              <a:ext uri="{FF2B5EF4-FFF2-40B4-BE49-F238E27FC236}">
                <a16:creationId xmlns:a16="http://schemas.microsoft.com/office/drawing/2014/main" id="{85BFFBFC-4B70-4412-B727-418DCCFEF08F}"/>
              </a:ext>
            </a:extLst>
          </p:cNvPr>
          <p:cNvSpPr txBox="1"/>
          <p:nvPr/>
        </p:nvSpPr>
        <p:spPr>
          <a:xfrm>
            <a:off x="1112677" y="386300"/>
            <a:ext cx="6161687" cy="523220"/>
          </a:xfrm>
          <a:prstGeom prst="rect">
            <a:avLst/>
          </a:prstGeom>
          <a:noFill/>
        </p:spPr>
        <p:txBody>
          <a:bodyPr wrap="none" rtlCol="0">
            <a:spAutoFit/>
          </a:bodyPr>
          <a:lstStyle/>
          <a:p>
            <a:pPr algn="ctr"/>
            <a:r>
              <a:rPr lang="en-US" sz="2800" dirty="0">
                <a:solidFill>
                  <a:srgbClr val="FFFF00"/>
                </a:solidFill>
              </a:rPr>
              <a:t>An NSS Audio-Visual Library Presentation</a:t>
            </a:r>
          </a:p>
        </p:txBody>
      </p:sp>
      <p:sp>
        <p:nvSpPr>
          <p:cNvPr id="5" name="TextBox 4">
            <a:extLst>
              <a:ext uri="{FF2B5EF4-FFF2-40B4-BE49-F238E27FC236}">
                <a16:creationId xmlns:a16="http://schemas.microsoft.com/office/drawing/2014/main" id="{D0EBA6A0-DDD7-4F47-B8D0-7A5D729362A9}"/>
              </a:ext>
            </a:extLst>
          </p:cNvPr>
          <p:cNvSpPr txBox="1"/>
          <p:nvPr/>
        </p:nvSpPr>
        <p:spPr>
          <a:xfrm>
            <a:off x="8705850" y="3227054"/>
            <a:ext cx="2987869" cy="2031325"/>
          </a:xfrm>
          <a:prstGeom prst="rect">
            <a:avLst/>
          </a:prstGeom>
          <a:noFill/>
        </p:spPr>
        <p:txBody>
          <a:bodyPr wrap="none" rtlCol="0">
            <a:spAutoFit/>
          </a:bodyPr>
          <a:lstStyle/>
          <a:p>
            <a:r>
              <a:rPr lang="en-US" dirty="0"/>
              <a:t>National Speleological Society</a:t>
            </a:r>
          </a:p>
          <a:p>
            <a:r>
              <a:rPr lang="en-US" dirty="0"/>
              <a:t>6001 Pulaski Pike</a:t>
            </a:r>
          </a:p>
          <a:p>
            <a:r>
              <a:rPr lang="en-US" dirty="0"/>
              <a:t>Huntsville, AL 35810-1122</a:t>
            </a:r>
          </a:p>
          <a:p>
            <a:r>
              <a:rPr lang="en-US" dirty="0"/>
              <a:t>256- 852-1300</a:t>
            </a:r>
          </a:p>
          <a:p>
            <a:r>
              <a:rPr lang="en-US" dirty="0">
                <a:hlinkClick r:id="rId3">
                  <a:extLst>
                    <a:ext uri="{A12FA001-AC4F-418D-AE19-62706E023703}">
                      <ahyp:hlinkClr xmlns:ahyp="http://schemas.microsoft.com/office/drawing/2018/hyperlinkcolor" val="tx"/>
                    </a:ext>
                  </a:extLst>
                </a:hlinkClick>
              </a:rPr>
              <a:t>nss@caves.org</a:t>
            </a:r>
            <a:endParaRPr lang="en-US" dirty="0"/>
          </a:p>
          <a:p>
            <a:r>
              <a:rPr lang="en-US" dirty="0">
                <a:hlinkClick r:id="rId4">
                  <a:extLst>
                    <a:ext uri="{A12FA001-AC4F-418D-AE19-62706E023703}">
                      <ahyp:hlinkClr xmlns:ahyp="http://schemas.microsoft.com/office/drawing/2018/hyperlinkcolor" val="tx"/>
                    </a:ext>
                  </a:extLst>
                </a:hlinkClick>
              </a:rPr>
              <a:t>https://caves.org/</a:t>
            </a:r>
            <a:endParaRPr lang="en-US" dirty="0"/>
          </a:p>
          <a:p>
            <a:endParaRPr lang="en-US" dirty="0"/>
          </a:p>
        </p:txBody>
      </p:sp>
      <p:sp>
        <p:nvSpPr>
          <p:cNvPr id="6" name="TextBox 5">
            <a:extLst>
              <a:ext uri="{FF2B5EF4-FFF2-40B4-BE49-F238E27FC236}">
                <a16:creationId xmlns:a16="http://schemas.microsoft.com/office/drawing/2014/main" id="{DEA25D03-6401-4069-93FB-712133C10A91}"/>
              </a:ext>
            </a:extLst>
          </p:cNvPr>
          <p:cNvSpPr txBox="1"/>
          <p:nvPr/>
        </p:nvSpPr>
        <p:spPr>
          <a:xfrm>
            <a:off x="2488855" y="1439644"/>
            <a:ext cx="3409331" cy="1754326"/>
          </a:xfrm>
          <a:prstGeom prst="rect">
            <a:avLst/>
          </a:prstGeom>
          <a:noFill/>
        </p:spPr>
        <p:txBody>
          <a:bodyPr wrap="none" rtlCol="0">
            <a:spAutoFit/>
          </a:bodyPr>
          <a:lstStyle/>
          <a:p>
            <a:pPr algn="ctr"/>
            <a:r>
              <a:rPr lang="en-US" sz="3600" dirty="0"/>
              <a:t>Guatemala Caves</a:t>
            </a:r>
          </a:p>
          <a:p>
            <a:pPr algn="ctr"/>
            <a:r>
              <a:rPr lang="en-US" sz="3600" dirty="0"/>
              <a:t>By Steve Knutson</a:t>
            </a:r>
          </a:p>
          <a:p>
            <a:pPr algn="ctr"/>
            <a:r>
              <a:rPr lang="en-US" sz="3600" dirty="0"/>
              <a:t>1992</a:t>
            </a:r>
          </a:p>
        </p:txBody>
      </p:sp>
      <p:sp>
        <p:nvSpPr>
          <p:cNvPr id="7" name="TextBox 6">
            <a:extLst>
              <a:ext uri="{FF2B5EF4-FFF2-40B4-BE49-F238E27FC236}">
                <a16:creationId xmlns:a16="http://schemas.microsoft.com/office/drawing/2014/main" id="{50E83C7E-9A5B-433C-9BC8-81C1AE7A78BE}"/>
              </a:ext>
            </a:extLst>
          </p:cNvPr>
          <p:cNvSpPr txBox="1"/>
          <p:nvPr/>
        </p:nvSpPr>
        <p:spPr>
          <a:xfrm>
            <a:off x="1409378" y="3664031"/>
            <a:ext cx="5982022" cy="2954655"/>
          </a:xfrm>
          <a:prstGeom prst="rect">
            <a:avLst/>
          </a:prstGeom>
          <a:noFill/>
        </p:spPr>
        <p:txBody>
          <a:bodyPr wrap="none" rtlCol="0">
            <a:spAutoFit/>
          </a:bodyPr>
          <a:lstStyle/>
          <a:p>
            <a:pPr marL="285750" indent="-285750">
              <a:buFont typeface="Arial" panose="020B0604020202020204" pitchFamily="34" charset="0"/>
              <a:buChar char="•"/>
            </a:pPr>
            <a:r>
              <a:rPr lang="en-US" sz="2400" dirty="0"/>
              <a:t>Original slide program S627</a:t>
            </a:r>
          </a:p>
          <a:p>
            <a:pPr marL="285750" indent="-285750">
              <a:buFont typeface="Arial" panose="020B0604020202020204" pitchFamily="34" charset="0"/>
              <a:buChar char="•"/>
            </a:pPr>
            <a:r>
              <a:rPr lang="en-US" sz="2400" dirty="0"/>
              <a:t>Slide program produced by Paul Stevens</a:t>
            </a:r>
          </a:p>
          <a:p>
            <a:pPr marL="285750" indent="-285750">
              <a:buFont typeface="Arial" panose="020B0604020202020204" pitchFamily="34" charset="0"/>
              <a:buChar char="•"/>
            </a:pPr>
            <a:r>
              <a:rPr lang="en-US" sz="2400" dirty="0"/>
              <a:t>Slides digitized by David Caudle</a:t>
            </a:r>
          </a:p>
          <a:p>
            <a:pPr marL="285750" indent="-285750">
              <a:buFont typeface="Arial" panose="020B0604020202020204" pitchFamily="34" charset="0"/>
              <a:buChar char="•"/>
            </a:pPr>
            <a:r>
              <a:rPr lang="en-US" sz="2400" dirty="0"/>
              <a:t>PowerPoint program created by David Socky</a:t>
            </a:r>
          </a:p>
          <a:p>
            <a:pPr marL="285750" indent="-285750">
              <a:buFont typeface="Arial" panose="020B0604020202020204" pitchFamily="34" charset="0"/>
              <a:buChar char="•"/>
            </a:pPr>
            <a:r>
              <a:rPr lang="en-US" sz="2400" dirty="0"/>
              <a:t>Script transcribed by Mary Sue Socky</a:t>
            </a:r>
          </a:p>
          <a:p>
            <a:pPr marL="285750" indent="-285750">
              <a:buFont typeface="Arial" panose="020B0604020202020204" pitchFamily="34" charset="0"/>
              <a:buChar char="•"/>
            </a:pPr>
            <a:r>
              <a:rPr lang="en-US" sz="2400" dirty="0"/>
              <a:t>130 slides, with script in presenter notes</a:t>
            </a:r>
          </a:p>
          <a:p>
            <a:pPr marL="285750" indent="-285750">
              <a:buFont typeface="Arial" panose="020B0604020202020204" pitchFamily="34" charset="0"/>
              <a:buChar char="•"/>
            </a:pPr>
            <a:r>
              <a:rPr lang="en-US" sz="2400" dirty="0"/>
              <a:t>PowerPoint created 1/28/2021</a:t>
            </a:r>
          </a:p>
          <a:p>
            <a:endParaRPr lang="en-US" dirty="0"/>
          </a:p>
        </p:txBody>
      </p:sp>
      <p:cxnSp>
        <p:nvCxnSpPr>
          <p:cNvPr id="9" name="Straight Connector 8">
            <a:extLst>
              <a:ext uri="{FF2B5EF4-FFF2-40B4-BE49-F238E27FC236}">
                <a16:creationId xmlns:a16="http://schemas.microsoft.com/office/drawing/2014/main" id="{9DA6B873-DC4B-4D52-BC19-1DB09B8B3B41}"/>
              </a:ext>
            </a:extLst>
          </p:cNvPr>
          <p:cNvCxnSpPr/>
          <p:nvPr/>
        </p:nvCxnSpPr>
        <p:spPr>
          <a:xfrm>
            <a:off x="1000125" y="1041633"/>
            <a:ext cx="6391275"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367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4">
            <a:extLst>
              <a:ext uri="{FF2B5EF4-FFF2-40B4-BE49-F238E27FC236}">
                <a16:creationId xmlns:a16="http://schemas.microsoft.com/office/drawing/2014/main" id="{B4AF27E6-76D0-4A07-A8EF-BA6FD213D09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57275" y="0"/>
            <a:ext cx="10077450" cy="6858000"/>
          </a:xfrm>
          <a:prstGeom prst="rect">
            <a:avLst/>
          </a:prstGeom>
        </p:spPr>
      </p:pic>
    </p:spTree>
    <p:extLst>
      <p:ext uri="{BB962C8B-B14F-4D97-AF65-F5344CB8AC3E}">
        <p14:creationId xmlns:p14="http://schemas.microsoft.com/office/powerpoint/2010/main" val="14118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5">
            <a:extLst>
              <a:ext uri="{FF2B5EF4-FFF2-40B4-BE49-F238E27FC236}">
                <a16:creationId xmlns:a16="http://schemas.microsoft.com/office/drawing/2014/main" id="{73178DAD-DAFC-48D7-95F7-E3DFD0BBEA6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0450" y="0"/>
            <a:ext cx="10071100" cy="6858000"/>
          </a:xfrm>
          <a:prstGeom prst="rect">
            <a:avLst/>
          </a:prstGeom>
        </p:spPr>
      </p:pic>
    </p:spTree>
    <p:extLst>
      <p:ext uri="{BB962C8B-B14F-4D97-AF65-F5344CB8AC3E}">
        <p14:creationId xmlns:p14="http://schemas.microsoft.com/office/powerpoint/2010/main" val="286286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6">
            <a:extLst>
              <a:ext uri="{FF2B5EF4-FFF2-40B4-BE49-F238E27FC236}">
                <a16:creationId xmlns:a16="http://schemas.microsoft.com/office/drawing/2014/main" id="{BF53CC03-C9DC-48A6-8D3F-C418F66B8FF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0450" y="0"/>
            <a:ext cx="10071100" cy="6858000"/>
          </a:xfrm>
          <a:prstGeom prst="rect">
            <a:avLst/>
          </a:prstGeom>
        </p:spPr>
      </p:pic>
    </p:spTree>
    <p:extLst>
      <p:ext uri="{BB962C8B-B14F-4D97-AF65-F5344CB8AC3E}">
        <p14:creationId xmlns:p14="http://schemas.microsoft.com/office/powerpoint/2010/main" val="1760857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7">
            <a:extLst>
              <a:ext uri="{FF2B5EF4-FFF2-40B4-BE49-F238E27FC236}">
                <a16:creationId xmlns:a16="http://schemas.microsoft.com/office/drawing/2014/main" id="{576E5127-5E79-4A85-A3D8-1815788F69F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4411"/>
            <a:ext cx="6858002" cy="4569181"/>
          </a:xfrm>
          <a:prstGeom prst="rect">
            <a:avLst/>
          </a:prstGeom>
        </p:spPr>
      </p:pic>
    </p:spTree>
    <p:extLst>
      <p:ext uri="{BB962C8B-B14F-4D97-AF65-F5344CB8AC3E}">
        <p14:creationId xmlns:p14="http://schemas.microsoft.com/office/powerpoint/2010/main" val="3434668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8">
            <a:extLst>
              <a:ext uri="{FF2B5EF4-FFF2-40B4-BE49-F238E27FC236}">
                <a16:creationId xmlns:a16="http://schemas.microsoft.com/office/drawing/2014/main" id="{4A65758F-BEC9-4239-AA11-923C30C7C59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2330" y="1100795"/>
            <a:ext cx="6851656" cy="4662753"/>
          </a:xfrm>
          <a:prstGeom prst="rect">
            <a:avLst/>
          </a:prstGeom>
        </p:spPr>
      </p:pic>
    </p:spTree>
    <p:extLst>
      <p:ext uri="{BB962C8B-B14F-4D97-AF65-F5344CB8AC3E}">
        <p14:creationId xmlns:p14="http://schemas.microsoft.com/office/powerpoint/2010/main" val="3497419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9">
            <a:extLst>
              <a:ext uri="{FF2B5EF4-FFF2-40B4-BE49-F238E27FC236}">
                <a16:creationId xmlns:a16="http://schemas.microsoft.com/office/drawing/2014/main" id="{7BFC97AE-0C1E-454B-A82A-28FD35693E2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6800" y="0"/>
            <a:ext cx="10058400" cy="6858000"/>
          </a:xfrm>
          <a:prstGeom prst="rect">
            <a:avLst/>
          </a:prstGeom>
        </p:spPr>
      </p:pic>
    </p:spTree>
    <p:extLst>
      <p:ext uri="{BB962C8B-B14F-4D97-AF65-F5344CB8AC3E}">
        <p14:creationId xmlns:p14="http://schemas.microsoft.com/office/powerpoint/2010/main" val="3615874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2">
            <a:extLst>
              <a:ext uri="{FF2B5EF4-FFF2-40B4-BE49-F238E27FC236}">
                <a16:creationId xmlns:a16="http://schemas.microsoft.com/office/drawing/2014/main" id="{3894372C-77D1-41D7-A730-ECF7A7B9284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47750" y="0"/>
            <a:ext cx="10096500" cy="6858000"/>
          </a:xfrm>
          <a:prstGeom prst="rect">
            <a:avLst/>
          </a:prstGeom>
        </p:spPr>
      </p:pic>
    </p:spTree>
    <p:extLst>
      <p:ext uri="{BB962C8B-B14F-4D97-AF65-F5344CB8AC3E}">
        <p14:creationId xmlns:p14="http://schemas.microsoft.com/office/powerpoint/2010/main" val="143936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0">
            <a:extLst>
              <a:ext uri="{FF2B5EF4-FFF2-40B4-BE49-F238E27FC236}">
                <a16:creationId xmlns:a16="http://schemas.microsoft.com/office/drawing/2014/main" id="{0133D952-7EEA-4762-9691-58412A6396C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4512" y="1129141"/>
            <a:ext cx="6872933" cy="4584786"/>
          </a:xfrm>
          <a:prstGeom prst="rect">
            <a:avLst/>
          </a:prstGeom>
        </p:spPr>
      </p:pic>
    </p:spTree>
    <p:extLst>
      <p:ext uri="{BB962C8B-B14F-4D97-AF65-F5344CB8AC3E}">
        <p14:creationId xmlns:p14="http://schemas.microsoft.com/office/powerpoint/2010/main" val="2411028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1">
            <a:extLst>
              <a:ext uri="{FF2B5EF4-FFF2-40B4-BE49-F238E27FC236}">
                <a16:creationId xmlns:a16="http://schemas.microsoft.com/office/drawing/2014/main" id="{AF90D310-3DD0-4588-921D-221BE2FE369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40454" y="1067448"/>
            <a:ext cx="6889583" cy="4691519"/>
          </a:xfrm>
          <a:prstGeom prst="rect">
            <a:avLst/>
          </a:prstGeom>
        </p:spPr>
      </p:pic>
    </p:spTree>
    <p:extLst>
      <p:ext uri="{BB962C8B-B14F-4D97-AF65-F5344CB8AC3E}">
        <p14:creationId xmlns:p14="http://schemas.microsoft.com/office/powerpoint/2010/main" val="420664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2">
            <a:extLst>
              <a:ext uri="{FF2B5EF4-FFF2-40B4-BE49-F238E27FC236}">
                <a16:creationId xmlns:a16="http://schemas.microsoft.com/office/drawing/2014/main" id="{0EEEE914-833F-4170-AA02-15AF106F5AA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57275" y="0"/>
            <a:ext cx="10077450" cy="6858000"/>
          </a:xfrm>
          <a:prstGeom prst="rect">
            <a:avLst/>
          </a:prstGeom>
        </p:spPr>
      </p:pic>
    </p:spTree>
    <p:extLst>
      <p:ext uri="{BB962C8B-B14F-4D97-AF65-F5344CB8AC3E}">
        <p14:creationId xmlns:p14="http://schemas.microsoft.com/office/powerpoint/2010/main" val="158657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3">
            <a:extLst>
              <a:ext uri="{FF2B5EF4-FFF2-40B4-BE49-F238E27FC236}">
                <a16:creationId xmlns:a16="http://schemas.microsoft.com/office/drawing/2014/main" id="{D1DA3FD3-A479-4001-A08A-C664C5C5A32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00100" y="0"/>
            <a:ext cx="10591800" cy="6858000"/>
          </a:xfrm>
          <a:prstGeom prst="rect">
            <a:avLst/>
          </a:prstGeom>
        </p:spPr>
      </p:pic>
    </p:spTree>
    <p:extLst>
      <p:ext uri="{BB962C8B-B14F-4D97-AF65-F5344CB8AC3E}">
        <p14:creationId xmlns:p14="http://schemas.microsoft.com/office/powerpoint/2010/main" val="3250386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4">
            <a:extLst>
              <a:ext uri="{FF2B5EF4-FFF2-40B4-BE49-F238E27FC236}">
                <a16:creationId xmlns:a16="http://schemas.microsoft.com/office/drawing/2014/main" id="{68A6E713-11BE-4EF7-8696-69CB30EB947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12825" y="0"/>
            <a:ext cx="10166350" cy="6858000"/>
          </a:xfrm>
          <a:prstGeom prst="rect">
            <a:avLst/>
          </a:prstGeom>
        </p:spPr>
      </p:pic>
    </p:spTree>
    <p:extLst>
      <p:ext uri="{BB962C8B-B14F-4D97-AF65-F5344CB8AC3E}">
        <p14:creationId xmlns:p14="http://schemas.microsoft.com/office/powerpoint/2010/main" val="237219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5">
            <a:extLst>
              <a:ext uri="{FF2B5EF4-FFF2-40B4-BE49-F238E27FC236}">
                <a16:creationId xmlns:a16="http://schemas.microsoft.com/office/drawing/2014/main" id="{650FDDD0-D0DF-4A63-9AE8-E4B2F84090E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49824" y="1035071"/>
            <a:ext cx="6878218" cy="4808075"/>
          </a:xfrm>
          <a:prstGeom prst="rect">
            <a:avLst/>
          </a:prstGeom>
        </p:spPr>
      </p:pic>
    </p:spTree>
    <p:extLst>
      <p:ext uri="{BB962C8B-B14F-4D97-AF65-F5344CB8AC3E}">
        <p14:creationId xmlns:p14="http://schemas.microsoft.com/office/powerpoint/2010/main" val="2562371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6">
            <a:extLst>
              <a:ext uri="{FF2B5EF4-FFF2-40B4-BE49-F238E27FC236}">
                <a16:creationId xmlns:a16="http://schemas.microsoft.com/office/drawing/2014/main" id="{985FCEE6-6C1F-4F1E-898C-2B5CF63865B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76325" y="0"/>
            <a:ext cx="10039350" cy="6858000"/>
          </a:xfrm>
          <a:prstGeom prst="rect">
            <a:avLst/>
          </a:prstGeom>
        </p:spPr>
      </p:pic>
    </p:spTree>
    <p:extLst>
      <p:ext uri="{BB962C8B-B14F-4D97-AF65-F5344CB8AC3E}">
        <p14:creationId xmlns:p14="http://schemas.microsoft.com/office/powerpoint/2010/main" val="245633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7">
            <a:extLst>
              <a:ext uri="{FF2B5EF4-FFF2-40B4-BE49-F238E27FC236}">
                <a16:creationId xmlns:a16="http://schemas.microsoft.com/office/drawing/2014/main" id="{88322507-13FB-4E55-A412-1EC15AA33CE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2070" y="1032436"/>
            <a:ext cx="6852036" cy="4799091"/>
          </a:xfrm>
          <a:prstGeom prst="rect">
            <a:avLst/>
          </a:prstGeom>
        </p:spPr>
      </p:pic>
    </p:spTree>
    <p:extLst>
      <p:ext uri="{BB962C8B-B14F-4D97-AF65-F5344CB8AC3E}">
        <p14:creationId xmlns:p14="http://schemas.microsoft.com/office/powerpoint/2010/main" val="2151790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8">
            <a:extLst>
              <a:ext uri="{FF2B5EF4-FFF2-40B4-BE49-F238E27FC236}">
                <a16:creationId xmlns:a16="http://schemas.microsoft.com/office/drawing/2014/main" id="{A28467C9-941A-4BC0-8FC5-D3B68604E94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0516" y="1100451"/>
            <a:ext cx="6853814" cy="4661284"/>
          </a:xfrm>
          <a:prstGeom prst="rect">
            <a:avLst/>
          </a:prstGeom>
        </p:spPr>
      </p:pic>
    </p:spTree>
    <p:extLst>
      <p:ext uri="{BB962C8B-B14F-4D97-AF65-F5344CB8AC3E}">
        <p14:creationId xmlns:p14="http://schemas.microsoft.com/office/powerpoint/2010/main" val="1229031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29">
            <a:extLst>
              <a:ext uri="{FF2B5EF4-FFF2-40B4-BE49-F238E27FC236}">
                <a16:creationId xmlns:a16="http://schemas.microsoft.com/office/drawing/2014/main" id="{165229B8-0CFC-4CD7-84AC-24D3C2EF0EE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9975" y="0"/>
            <a:ext cx="10052050" cy="6858000"/>
          </a:xfrm>
          <a:prstGeom prst="rect">
            <a:avLst/>
          </a:prstGeom>
        </p:spPr>
      </p:pic>
    </p:spTree>
    <p:extLst>
      <p:ext uri="{BB962C8B-B14F-4D97-AF65-F5344CB8AC3E}">
        <p14:creationId xmlns:p14="http://schemas.microsoft.com/office/powerpoint/2010/main" val="305784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3">
            <a:extLst>
              <a:ext uri="{FF2B5EF4-FFF2-40B4-BE49-F238E27FC236}">
                <a16:creationId xmlns:a16="http://schemas.microsoft.com/office/drawing/2014/main" id="{2E26FDB7-568A-4839-B5BD-E34C1D547A1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6666" y="1089217"/>
            <a:ext cx="6846505" cy="4668072"/>
          </a:xfrm>
          <a:prstGeom prst="rect">
            <a:avLst/>
          </a:prstGeom>
        </p:spPr>
      </p:pic>
    </p:spTree>
    <p:extLst>
      <p:ext uri="{BB962C8B-B14F-4D97-AF65-F5344CB8AC3E}">
        <p14:creationId xmlns:p14="http://schemas.microsoft.com/office/powerpoint/2010/main" val="836363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0">
            <a:extLst>
              <a:ext uri="{FF2B5EF4-FFF2-40B4-BE49-F238E27FC236}">
                <a16:creationId xmlns:a16="http://schemas.microsoft.com/office/drawing/2014/main" id="{24F86CD2-97BE-4225-9582-3DDDE832FE2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0450" y="0"/>
            <a:ext cx="10071100" cy="6858000"/>
          </a:xfrm>
          <a:prstGeom prst="rect">
            <a:avLst/>
          </a:prstGeom>
        </p:spPr>
      </p:pic>
    </p:spTree>
    <p:extLst>
      <p:ext uri="{BB962C8B-B14F-4D97-AF65-F5344CB8AC3E}">
        <p14:creationId xmlns:p14="http://schemas.microsoft.com/office/powerpoint/2010/main" val="1694644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1">
            <a:extLst>
              <a:ext uri="{FF2B5EF4-FFF2-40B4-BE49-F238E27FC236}">
                <a16:creationId xmlns:a16="http://schemas.microsoft.com/office/drawing/2014/main" id="{1791018D-83FC-4973-B166-2F063ED1D9B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50925" y="0"/>
            <a:ext cx="10090150" cy="6858000"/>
          </a:xfrm>
          <a:prstGeom prst="rect">
            <a:avLst/>
          </a:prstGeom>
        </p:spPr>
      </p:pic>
    </p:spTree>
    <p:extLst>
      <p:ext uri="{BB962C8B-B14F-4D97-AF65-F5344CB8AC3E}">
        <p14:creationId xmlns:p14="http://schemas.microsoft.com/office/powerpoint/2010/main" val="2092467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2">
            <a:extLst>
              <a:ext uri="{FF2B5EF4-FFF2-40B4-BE49-F238E27FC236}">
                <a16:creationId xmlns:a16="http://schemas.microsoft.com/office/drawing/2014/main" id="{501E181C-00FD-4D2B-9381-3A1B7092E74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58875" y="0"/>
            <a:ext cx="9874250" cy="6858000"/>
          </a:xfrm>
          <a:prstGeom prst="rect">
            <a:avLst/>
          </a:prstGeom>
        </p:spPr>
      </p:pic>
    </p:spTree>
    <p:extLst>
      <p:ext uri="{BB962C8B-B14F-4D97-AF65-F5344CB8AC3E}">
        <p14:creationId xmlns:p14="http://schemas.microsoft.com/office/powerpoint/2010/main" val="172320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3">
            <a:extLst>
              <a:ext uri="{FF2B5EF4-FFF2-40B4-BE49-F238E27FC236}">
                <a16:creationId xmlns:a16="http://schemas.microsoft.com/office/drawing/2014/main" id="{1B674D5B-BCDD-4B64-83AB-6B7EFE6933A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82675" y="0"/>
            <a:ext cx="10026650" cy="6858000"/>
          </a:xfrm>
          <a:prstGeom prst="rect">
            <a:avLst/>
          </a:prstGeom>
        </p:spPr>
      </p:pic>
    </p:spTree>
    <p:extLst>
      <p:ext uri="{BB962C8B-B14F-4D97-AF65-F5344CB8AC3E}">
        <p14:creationId xmlns:p14="http://schemas.microsoft.com/office/powerpoint/2010/main" val="244820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4">
            <a:extLst>
              <a:ext uri="{FF2B5EF4-FFF2-40B4-BE49-F238E27FC236}">
                <a16:creationId xmlns:a16="http://schemas.microsoft.com/office/drawing/2014/main" id="{2F67143F-D613-45A2-9D8B-1EE85EE7357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54100" y="0"/>
            <a:ext cx="10083800" cy="6858000"/>
          </a:xfrm>
          <a:prstGeom prst="rect">
            <a:avLst/>
          </a:prstGeom>
        </p:spPr>
      </p:pic>
    </p:spTree>
    <p:extLst>
      <p:ext uri="{BB962C8B-B14F-4D97-AF65-F5344CB8AC3E}">
        <p14:creationId xmlns:p14="http://schemas.microsoft.com/office/powerpoint/2010/main" val="764464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5">
            <a:extLst>
              <a:ext uri="{FF2B5EF4-FFF2-40B4-BE49-F238E27FC236}">
                <a16:creationId xmlns:a16="http://schemas.microsoft.com/office/drawing/2014/main" id="{40F26B8C-F9E7-4043-9D49-670BC8AA31B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6800" y="0"/>
            <a:ext cx="10058400" cy="6858000"/>
          </a:xfrm>
          <a:prstGeom prst="rect">
            <a:avLst/>
          </a:prstGeom>
        </p:spPr>
      </p:pic>
    </p:spTree>
    <p:extLst>
      <p:ext uri="{BB962C8B-B14F-4D97-AF65-F5344CB8AC3E}">
        <p14:creationId xmlns:p14="http://schemas.microsoft.com/office/powerpoint/2010/main" val="3457539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6">
            <a:extLst>
              <a:ext uri="{FF2B5EF4-FFF2-40B4-BE49-F238E27FC236}">
                <a16:creationId xmlns:a16="http://schemas.microsoft.com/office/drawing/2014/main" id="{C833E5C9-FE17-447B-907B-FB2E0D7A4F3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6800" y="0"/>
            <a:ext cx="10058400" cy="6858000"/>
          </a:xfrm>
          <a:prstGeom prst="rect">
            <a:avLst/>
          </a:prstGeom>
        </p:spPr>
      </p:pic>
    </p:spTree>
    <p:extLst>
      <p:ext uri="{BB962C8B-B14F-4D97-AF65-F5344CB8AC3E}">
        <p14:creationId xmlns:p14="http://schemas.microsoft.com/office/powerpoint/2010/main" val="1275698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7">
            <a:extLst>
              <a:ext uri="{FF2B5EF4-FFF2-40B4-BE49-F238E27FC236}">
                <a16:creationId xmlns:a16="http://schemas.microsoft.com/office/drawing/2014/main" id="{7C465599-52CF-4341-98B4-7F5DCB7789E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2070" y="1032436"/>
            <a:ext cx="6852038" cy="4799093"/>
          </a:xfrm>
          <a:prstGeom prst="rect">
            <a:avLst/>
          </a:prstGeom>
        </p:spPr>
      </p:pic>
    </p:spTree>
    <p:extLst>
      <p:ext uri="{BB962C8B-B14F-4D97-AF65-F5344CB8AC3E}">
        <p14:creationId xmlns:p14="http://schemas.microsoft.com/office/powerpoint/2010/main" val="3729761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8">
            <a:extLst>
              <a:ext uri="{FF2B5EF4-FFF2-40B4-BE49-F238E27FC236}">
                <a16:creationId xmlns:a16="http://schemas.microsoft.com/office/drawing/2014/main" id="{FD90C9EE-15F0-4B08-A8CA-29FB1C118E5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9238" y="1047368"/>
            <a:ext cx="6843585" cy="4777681"/>
          </a:xfrm>
          <a:prstGeom prst="rect">
            <a:avLst/>
          </a:prstGeom>
        </p:spPr>
      </p:pic>
    </p:spTree>
    <p:extLst>
      <p:ext uri="{BB962C8B-B14F-4D97-AF65-F5344CB8AC3E}">
        <p14:creationId xmlns:p14="http://schemas.microsoft.com/office/powerpoint/2010/main" val="4139546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39">
            <a:extLst>
              <a:ext uri="{FF2B5EF4-FFF2-40B4-BE49-F238E27FC236}">
                <a16:creationId xmlns:a16="http://schemas.microsoft.com/office/drawing/2014/main" id="{C17CD6E0-73D5-4C81-A610-EE7E7C9F200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6800" y="0"/>
            <a:ext cx="10058400" cy="6858000"/>
          </a:xfrm>
          <a:prstGeom prst="rect">
            <a:avLst/>
          </a:prstGeom>
        </p:spPr>
      </p:pic>
    </p:spTree>
    <p:extLst>
      <p:ext uri="{BB962C8B-B14F-4D97-AF65-F5344CB8AC3E}">
        <p14:creationId xmlns:p14="http://schemas.microsoft.com/office/powerpoint/2010/main" val="356231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4">
            <a:extLst>
              <a:ext uri="{FF2B5EF4-FFF2-40B4-BE49-F238E27FC236}">
                <a16:creationId xmlns:a16="http://schemas.microsoft.com/office/drawing/2014/main" id="{971EC937-919D-463F-A468-961CB8C96BE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66800" y="0"/>
            <a:ext cx="10058400" cy="6858000"/>
          </a:xfrm>
          <a:prstGeom prst="rect">
            <a:avLst/>
          </a:prstGeom>
        </p:spPr>
      </p:pic>
    </p:spTree>
    <p:extLst>
      <p:ext uri="{BB962C8B-B14F-4D97-AF65-F5344CB8AC3E}">
        <p14:creationId xmlns:p14="http://schemas.microsoft.com/office/powerpoint/2010/main" val="1171156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0">
            <a:extLst>
              <a:ext uri="{FF2B5EF4-FFF2-40B4-BE49-F238E27FC236}">
                <a16:creationId xmlns:a16="http://schemas.microsoft.com/office/drawing/2014/main" id="{75906605-6908-4058-8F44-758F48799C7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0941" y="1092192"/>
            <a:ext cx="6865205" cy="4680822"/>
          </a:xfrm>
          <a:prstGeom prst="rect">
            <a:avLst/>
          </a:prstGeom>
        </p:spPr>
      </p:pic>
    </p:spTree>
    <p:extLst>
      <p:ext uri="{BB962C8B-B14F-4D97-AF65-F5344CB8AC3E}">
        <p14:creationId xmlns:p14="http://schemas.microsoft.com/office/powerpoint/2010/main" val="3269083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1">
            <a:extLst>
              <a:ext uri="{FF2B5EF4-FFF2-40B4-BE49-F238E27FC236}">
                <a16:creationId xmlns:a16="http://schemas.microsoft.com/office/drawing/2014/main" id="{B8CF0FB4-CDC3-4290-925F-0EE23FB0FC7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98403"/>
            <a:ext cx="6858000" cy="4661196"/>
          </a:xfrm>
          <a:prstGeom prst="rect">
            <a:avLst/>
          </a:prstGeom>
        </p:spPr>
      </p:pic>
    </p:spTree>
    <p:extLst>
      <p:ext uri="{BB962C8B-B14F-4D97-AF65-F5344CB8AC3E}">
        <p14:creationId xmlns:p14="http://schemas.microsoft.com/office/powerpoint/2010/main" val="2099020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2">
            <a:extLst>
              <a:ext uri="{FF2B5EF4-FFF2-40B4-BE49-F238E27FC236}">
                <a16:creationId xmlns:a16="http://schemas.microsoft.com/office/drawing/2014/main" id="{F5730007-9737-472F-9AFE-D6C9050BAA7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8" y="1032028"/>
            <a:ext cx="6858001" cy="4793943"/>
          </a:xfrm>
          <a:prstGeom prst="rect">
            <a:avLst/>
          </a:prstGeom>
        </p:spPr>
      </p:pic>
    </p:spTree>
    <p:extLst>
      <p:ext uri="{BB962C8B-B14F-4D97-AF65-F5344CB8AC3E}">
        <p14:creationId xmlns:p14="http://schemas.microsoft.com/office/powerpoint/2010/main" val="3901469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3">
            <a:extLst>
              <a:ext uri="{FF2B5EF4-FFF2-40B4-BE49-F238E27FC236}">
                <a16:creationId xmlns:a16="http://schemas.microsoft.com/office/drawing/2014/main" id="{431D6D72-F47D-4DC4-B18B-F36380C90A3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50035"/>
            <a:ext cx="6858000" cy="4557932"/>
          </a:xfrm>
          <a:prstGeom prst="rect">
            <a:avLst/>
          </a:prstGeom>
        </p:spPr>
      </p:pic>
    </p:spTree>
    <p:extLst>
      <p:ext uri="{BB962C8B-B14F-4D97-AF65-F5344CB8AC3E}">
        <p14:creationId xmlns:p14="http://schemas.microsoft.com/office/powerpoint/2010/main" val="1637180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4">
            <a:extLst>
              <a:ext uri="{FF2B5EF4-FFF2-40B4-BE49-F238E27FC236}">
                <a16:creationId xmlns:a16="http://schemas.microsoft.com/office/drawing/2014/main" id="{B902388C-BBE7-4A93-9B23-BADE4CD5240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569" y="1145843"/>
            <a:ext cx="6854588" cy="4569725"/>
          </a:xfrm>
          <a:prstGeom prst="rect">
            <a:avLst/>
          </a:prstGeom>
        </p:spPr>
      </p:pic>
    </p:spTree>
    <p:extLst>
      <p:ext uri="{BB962C8B-B14F-4D97-AF65-F5344CB8AC3E}">
        <p14:creationId xmlns:p14="http://schemas.microsoft.com/office/powerpoint/2010/main" val="36876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5">
            <a:extLst>
              <a:ext uri="{FF2B5EF4-FFF2-40B4-BE49-F238E27FC236}">
                <a16:creationId xmlns:a16="http://schemas.microsoft.com/office/drawing/2014/main" id="{F7C52582-86A3-4D8B-A22B-0408525A81F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50642" y="1143436"/>
            <a:ext cx="6877620" cy="4590748"/>
          </a:xfrm>
          <a:prstGeom prst="rect">
            <a:avLst/>
          </a:prstGeom>
        </p:spPr>
      </p:pic>
    </p:spTree>
    <p:extLst>
      <p:ext uri="{BB962C8B-B14F-4D97-AF65-F5344CB8AC3E}">
        <p14:creationId xmlns:p14="http://schemas.microsoft.com/office/powerpoint/2010/main" val="2642486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6">
            <a:extLst>
              <a:ext uri="{FF2B5EF4-FFF2-40B4-BE49-F238E27FC236}">
                <a16:creationId xmlns:a16="http://schemas.microsoft.com/office/drawing/2014/main" id="{4DE2EC0B-6C58-41D9-8877-D910DB1B3D8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10800000">
            <a:off x="952500" y="0"/>
            <a:ext cx="10287000" cy="6858000"/>
          </a:xfrm>
          <a:prstGeom prst="rect">
            <a:avLst/>
          </a:prstGeom>
        </p:spPr>
      </p:pic>
    </p:spTree>
    <p:extLst>
      <p:ext uri="{BB962C8B-B14F-4D97-AF65-F5344CB8AC3E}">
        <p14:creationId xmlns:p14="http://schemas.microsoft.com/office/powerpoint/2010/main" val="2958972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7">
            <a:extLst>
              <a:ext uri="{FF2B5EF4-FFF2-40B4-BE49-F238E27FC236}">
                <a16:creationId xmlns:a16="http://schemas.microsoft.com/office/drawing/2014/main" id="{E18CC2F4-7116-4A96-9314-C5BD39205DF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0812" y="1053553"/>
            <a:ext cx="6832664" cy="4776231"/>
          </a:xfrm>
          <a:prstGeom prst="rect">
            <a:avLst/>
          </a:prstGeom>
        </p:spPr>
      </p:pic>
    </p:spTree>
    <p:extLst>
      <p:ext uri="{BB962C8B-B14F-4D97-AF65-F5344CB8AC3E}">
        <p14:creationId xmlns:p14="http://schemas.microsoft.com/office/powerpoint/2010/main" val="1034638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8">
            <a:extLst>
              <a:ext uri="{FF2B5EF4-FFF2-40B4-BE49-F238E27FC236}">
                <a16:creationId xmlns:a16="http://schemas.microsoft.com/office/drawing/2014/main" id="{70A74D77-0DDE-49DB-ACC2-D56504A231D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8537" y="1037630"/>
            <a:ext cx="6847755" cy="4792985"/>
          </a:xfrm>
          <a:prstGeom prst="rect">
            <a:avLst/>
          </a:prstGeom>
        </p:spPr>
      </p:pic>
    </p:spTree>
    <p:extLst>
      <p:ext uri="{BB962C8B-B14F-4D97-AF65-F5344CB8AC3E}">
        <p14:creationId xmlns:p14="http://schemas.microsoft.com/office/powerpoint/2010/main" val="2745580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49">
            <a:extLst>
              <a:ext uri="{FF2B5EF4-FFF2-40B4-BE49-F238E27FC236}">
                <a16:creationId xmlns:a16="http://schemas.microsoft.com/office/drawing/2014/main" id="{E223E07D-9E37-4EFA-B6FE-55F5BA3741D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3959" y="1032767"/>
            <a:ext cx="6849816" cy="4800650"/>
          </a:xfrm>
          <a:prstGeom prst="rect">
            <a:avLst/>
          </a:prstGeom>
        </p:spPr>
      </p:pic>
    </p:spTree>
    <p:extLst>
      <p:ext uri="{BB962C8B-B14F-4D97-AF65-F5344CB8AC3E}">
        <p14:creationId xmlns:p14="http://schemas.microsoft.com/office/powerpoint/2010/main" val="115605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5">
            <a:extLst>
              <a:ext uri="{FF2B5EF4-FFF2-40B4-BE49-F238E27FC236}">
                <a16:creationId xmlns:a16="http://schemas.microsoft.com/office/drawing/2014/main" id="{0BF66C71-3196-4352-A7D6-EEFA1684D82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50925" y="0"/>
            <a:ext cx="10090150" cy="6858000"/>
          </a:xfrm>
          <a:prstGeom prst="rect">
            <a:avLst/>
          </a:prstGeom>
        </p:spPr>
      </p:pic>
    </p:spTree>
    <p:extLst>
      <p:ext uri="{BB962C8B-B14F-4D97-AF65-F5344CB8AC3E}">
        <p14:creationId xmlns:p14="http://schemas.microsoft.com/office/powerpoint/2010/main" val="3253922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0">
            <a:extLst>
              <a:ext uri="{FF2B5EF4-FFF2-40B4-BE49-F238E27FC236}">
                <a16:creationId xmlns:a16="http://schemas.microsoft.com/office/drawing/2014/main" id="{7E5D018E-E373-479F-90F4-122A6A6B5A2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96934"/>
            <a:ext cx="6858000" cy="4664131"/>
          </a:xfrm>
          <a:prstGeom prst="rect">
            <a:avLst/>
          </a:prstGeom>
        </p:spPr>
      </p:pic>
    </p:spTree>
    <p:extLst>
      <p:ext uri="{BB962C8B-B14F-4D97-AF65-F5344CB8AC3E}">
        <p14:creationId xmlns:p14="http://schemas.microsoft.com/office/powerpoint/2010/main" val="3944801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1">
            <a:extLst>
              <a:ext uri="{FF2B5EF4-FFF2-40B4-BE49-F238E27FC236}">
                <a16:creationId xmlns:a16="http://schemas.microsoft.com/office/drawing/2014/main" id="{5261369C-B531-45DB-9796-09B3B7E2A9F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81100" y="0"/>
            <a:ext cx="9829800" cy="6858000"/>
          </a:xfrm>
          <a:prstGeom prst="rect">
            <a:avLst/>
          </a:prstGeom>
        </p:spPr>
      </p:pic>
    </p:spTree>
    <p:extLst>
      <p:ext uri="{BB962C8B-B14F-4D97-AF65-F5344CB8AC3E}">
        <p14:creationId xmlns:p14="http://schemas.microsoft.com/office/powerpoint/2010/main" val="383081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2">
            <a:extLst>
              <a:ext uri="{FF2B5EF4-FFF2-40B4-BE49-F238E27FC236}">
                <a16:creationId xmlns:a16="http://schemas.microsoft.com/office/drawing/2014/main" id="{F0FE37D8-2CB8-4D9E-8790-24B4712EF26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8891" y="1160814"/>
            <a:ext cx="6846729" cy="4547643"/>
          </a:xfrm>
          <a:prstGeom prst="rect">
            <a:avLst/>
          </a:prstGeom>
        </p:spPr>
      </p:pic>
    </p:spTree>
    <p:extLst>
      <p:ext uri="{BB962C8B-B14F-4D97-AF65-F5344CB8AC3E}">
        <p14:creationId xmlns:p14="http://schemas.microsoft.com/office/powerpoint/2010/main" val="3425797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3">
            <a:extLst>
              <a:ext uri="{FF2B5EF4-FFF2-40B4-BE49-F238E27FC236}">
                <a16:creationId xmlns:a16="http://schemas.microsoft.com/office/drawing/2014/main" id="{EA2B887F-5266-41CA-A525-55AC00D226D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212771"/>
            <a:ext cx="6858000" cy="4432460"/>
          </a:xfrm>
          <a:prstGeom prst="rect">
            <a:avLst/>
          </a:prstGeom>
        </p:spPr>
      </p:pic>
    </p:spTree>
    <p:extLst>
      <p:ext uri="{BB962C8B-B14F-4D97-AF65-F5344CB8AC3E}">
        <p14:creationId xmlns:p14="http://schemas.microsoft.com/office/powerpoint/2010/main" val="3224501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4">
            <a:extLst>
              <a:ext uri="{FF2B5EF4-FFF2-40B4-BE49-F238E27FC236}">
                <a16:creationId xmlns:a16="http://schemas.microsoft.com/office/drawing/2014/main" id="{24ADD0FE-F296-48AE-8E5A-E516907BD0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3587" y="1053683"/>
            <a:ext cx="6846628" cy="4776717"/>
          </a:xfrm>
          <a:prstGeom prst="rect">
            <a:avLst/>
          </a:prstGeom>
        </p:spPr>
      </p:pic>
    </p:spTree>
    <p:extLst>
      <p:ext uri="{BB962C8B-B14F-4D97-AF65-F5344CB8AC3E}">
        <p14:creationId xmlns:p14="http://schemas.microsoft.com/office/powerpoint/2010/main" val="2604028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5">
            <a:extLst>
              <a:ext uri="{FF2B5EF4-FFF2-40B4-BE49-F238E27FC236}">
                <a16:creationId xmlns:a16="http://schemas.microsoft.com/office/drawing/2014/main" id="{4C6C1248-B387-4783-A0C5-6B7E02F0922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37051" y="1149867"/>
            <a:ext cx="6899699" cy="4585646"/>
          </a:xfrm>
          <a:prstGeom prst="rect">
            <a:avLst/>
          </a:prstGeom>
        </p:spPr>
      </p:pic>
    </p:spTree>
    <p:extLst>
      <p:ext uri="{BB962C8B-B14F-4D97-AF65-F5344CB8AC3E}">
        <p14:creationId xmlns:p14="http://schemas.microsoft.com/office/powerpoint/2010/main" val="2462689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6">
            <a:extLst>
              <a:ext uri="{FF2B5EF4-FFF2-40B4-BE49-F238E27FC236}">
                <a16:creationId xmlns:a16="http://schemas.microsoft.com/office/drawing/2014/main" id="{106D5263-6237-4719-A66F-65E5151FEBE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569299" y="1020278"/>
            <a:ext cx="6873662" cy="4801782"/>
          </a:xfrm>
          <a:prstGeom prst="rect">
            <a:avLst/>
          </a:prstGeom>
        </p:spPr>
      </p:pic>
    </p:spTree>
    <p:extLst>
      <p:ext uri="{BB962C8B-B14F-4D97-AF65-F5344CB8AC3E}">
        <p14:creationId xmlns:p14="http://schemas.microsoft.com/office/powerpoint/2010/main" val="613019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7">
            <a:extLst>
              <a:ext uri="{FF2B5EF4-FFF2-40B4-BE49-F238E27FC236}">
                <a16:creationId xmlns:a16="http://schemas.microsoft.com/office/drawing/2014/main" id="{7CC8A4B2-55A0-4AE7-B54A-16BA92E610D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62025" y="0"/>
            <a:ext cx="10267950" cy="6858000"/>
          </a:xfrm>
          <a:prstGeom prst="rect">
            <a:avLst/>
          </a:prstGeom>
        </p:spPr>
      </p:pic>
    </p:spTree>
    <p:extLst>
      <p:ext uri="{BB962C8B-B14F-4D97-AF65-F5344CB8AC3E}">
        <p14:creationId xmlns:p14="http://schemas.microsoft.com/office/powerpoint/2010/main" val="2449597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8">
            <a:extLst>
              <a:ext uri="{FF2B5EF4-FFF2-40B4-BE49-F238E27FC236}">
                <a16:creationId xmlns:a16="http://schemas.microsoft.com/office/drawing/2014/main" id="{131F7AEE-4F98-4234-B71D-54CDB836182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4007" y="1142286"/>
            <a:ext cx="6875733" cy="4555700"/>
          </a:xfrm>
          <a:prstGeom prst="rect">
            <a:avLst/>
          </a:prstGeom>
        </p:spPr>
      </p:pic>
    </p:spTree>
    <p:extLst>
      <p:ext uri="{BB962C8B-B14F-4D97-AF65-F5344CB8AC3E}">
        <p14:creationId xmlns:p14="http://schemas.microsoft.com/office/powerpoint/2010/main" val="34553538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59">
            <a:extLst>
              <a:ext uri="{FF2B5EF4-FFF2-40B4-BE49-F238E27FC236}">
                <a16:creationId xmlns:a16="http://schemas.microsoft.com/office/drawing/2014/main" id="{1FE9E4EF-20EF-41C5-8BB7-892B7DAE71B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62025" y="0"/>
            <a:ext cx="10267950" cy="6858000"/>
          </a:xfrm>
          <a:prstGeom prst="rect">
            <a:avLst/>
          </a:prstGeom>
        </p:spPr>
      </p:pic>
    </p:spTree>
    <p:extLst>
      <p:ext uri="{BB962C8B-B14F-4D97-AF65-F5344CB8AC3E}">
        <p14:creationId xmlns:p14="http://schemas.microsoft.com/office/powerpoint/2010/main" val="1568168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6">
            <a:extLst>
              <a:ext uri="{FF2B5EF4-FFF2-40B4-BE49-F238E27FC236}">
                <a16:creationId xmlns:a16="http://schemas.microsoft.com/office/drawing/2014/main" id="{047F5900-6CBA-4B20-A5C8-8F581A7EB8B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203325" y="0"/>
            <a:ext cx="9785350" cy="6858000"/>
          </a:xfrm>
          <a:prstGeom prst="rect">
            <a:avLst/>
          </a:prstGeom>
        </p:spPr>
      </p:pic>
    </p:spTree>
    <p:extLst>
      <p:ext uri="{BB962C8B-B14F-4D97-AF65-F5344CB8AC3E}">
        <p14:creationId xmlns:p14="http://schemas.microsoft.com/office/powerpoint/2010/main" val="1653275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1">
            <a:extLst>
              <a:ext uri="{FF2B5EF4-FFF2-40B4-BE49-F238E27FC236}">
                <a16:creationId xmlns:a16="http://schemas.microsoft.com/office/drawing/2014/main" id="{D7C0AD8B-FEEA-4A5F-8B7A-D5CD036A0C0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9" y="1152835"/>
            <a:ext cx="6858000" cy="4552329"/>
          </a:xfrm>
          <a:prstGeom prst="rect">
            <a:avLst/>
          </a:prstGeom>
        </p:spPr>
      </p:pic>
    </p:spTree>
    <p:extLst>
      <p:ext uri="{BB962C8B-B14F-4D97-AF65-F5344CB8AC3E}">
        <p14:creationId xmlns:p14="http://schemas.microsoft.com/office/powerpoint/2010/main" val="3317251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0">
            <a:extLst>
              <a:ext uri="{FF2B5EF4-FFF2-40B4-BE49-F238E27FC236}">
                <a16:creationId xmlns:a16="http://schemas.microsoft.com/office/drawing/2014/main" id="{E630804F-F234-4EED-BE0B-E1EBE28FC11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8206" y="1037300"/>
            <a:ext cx="6849971" cy="4791430"/>
          </a:xfrm>
          <a:prstGeom prst="rect">
            <a:avLst/>
          </a:prstGeom>
        </p:spPr>
      </p:pic>
    </p:spTree>
    <p:extLst>
      <p:ext uri="{BB962C8B-B14F-4D97-AF65-F5344CB8AC3E}">
        <p14:creationId xmlns:p14="http://schemas.microsoft.com/office/powerpoint/2010/main" val="1934258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2">
            <a:extLst>
              <a:ext uri="{FF2B5EF4-FFF2-40B4-BE49-F238E27FC236}">
                <a16:creationId xmlns:a16="http://schemas.microsoft.com/office/drawing/2014/main" id="{F87DD02E-77DE-4AD2-9B4E-658A8BFC602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4411"/>
            <a:ext cx="6858000" cy="4569180"/>
          </a:xfrm>
          <a:prstGeom prst="rect">
            <a:avLst/>
          </a:prstGeom>
        </p:spPr>
      </p:pic>
    </p:spTree>
    <p:extLst>
      <p:ext uri="{BB962C8B-B14F-4D97-AF65-F5344CB8AC3E}">
        <p14:creationId xmlns:p14="http://schemas.microsoft.com/office/powerpoint/2010/main" val="2688782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3">
            <a:extLst>
              <a:ext uri="{FF2B5EF4-FFF2-40B4-BE49-F238E27FC236}">
                <a16:creationId xmlns:a16="http://schemas.microsoft.com/office/drawing/2014/main" id="{9B16252F-1617-4331-8842-4F5B4A4529C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90625" y="0"/>
            <a:ext cx="9810750" cy="6858000"/>
          </a:xfrm>
          <a:prstGeom prst="rect">
            <a:avLst/>
          </a:prstGeom>
        </p:spPr>
      </p:pic>
    </p:spTree>
    <p:extLst>
      <p:ext uri="{BB962C8B-B14F-4D97-AF65-F5344CB8AC3E}">
        <p14:creationId xmlns:p14="http://schemas.microsoft.com/office/powerpoint/2010/main" val="4032821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4">
            <a:extLst>
              <a:ext uri="{FF2B5EF4-FFF2-40B4-BE49-F238E27FC236}">
                <a16:creationId xmlns:a16="http://schemas.microsoft.com/office/drawing/2014/main" id="{D2E25485-ABE9-45D5-94D3-061B5535595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10800000">
            <a:off x="936625" y="0"/>
            <a:ext cx="10318750" cy="6858000"/>
          </a:xfrm>
          <a:prstGeom prst="rect">
            <a:avLst/>
          </a:prstGeom>
        </p:spPr>
      </p:pic>
    </p:spTree>
    <p:extLst>
      <p:ext uri="{BB962C8B-B14F-4D97-AF65-F5344CB8AC3E}">
        <p14:creationId xmlns:p14="http://schemas.microsoft.com/office/powerpoint/2010/main" val="3600630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5">
            <a:extLst>
              <a:ext uri="{FF2B5EF4-FFF2-40B4-BE49-F238E27FC236}">
                <a16:creationId xmlns:a16="http://schemas.microsoft.com/office/drawing/2014/main" id="{4B1582B2-9C39-4276-8EAB-CD1DCD55FFC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16200000">
            <a:off x="2670634" y="1162557"/>
            <a:ext cx="6836219" cy="4554668"/>
          </a:xfrm>
          <a:prstGeom prst="rect">
            <a:avLst/>
          </a:prstGeom>
        </p:spPr>
      </p:pic>
    </p:spTree>
    <p:extLst>
      <p:ext uri="{BB962C8B-B14F-4D97-AF65-F5344CB8AC3E}">
        <p14:creationId xmlns:p14="http://schemas.microsoft.com/office/powerpoint/2010/main" val="1055662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6">
            <a:extLst>
              <a:ext uri="{FF2B5EF4-FFF2-40B4-BE49-F238E27FC236}">
                <a16:creationId xmlns:a16="http://schemas.microsoft.com/office/drawing/2014/main" id="{60BFD2A6-04F3-4581-B032-0BAA0D3D7D1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5225" y="1129853"/>
            <a:ext cx="6868679" cy="4587615"/>
          </a:xfrm>
          <a:prstGeom prst="rect">
            <a:avLst/>
          </a:prstGeom>
        </p:spPr>
      </p:pic>
    </p:spTree>
    <p:extLst>
      <p:ext uri="{BB962C8B-B14F-4D97-AF65-F5344CB8AC3E}">
        <p14:creationId xmlns:p14="http://schemas.microsoft.com/office/powerpoint/2010/main" val="19532835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7">
            <a:extLst>
              <a:ext uri="{FF2B5EF4-FFF2-40B4-BE49-F238E27FC236}">
                <a16:creationId xmlns:a16="http://schemas.microsoft.com/office/drawing/2014/main" id="{90BE4F09-1C2A-4788-BD8F-D05FB4880AE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8397" y="1105728"/>
            <a:ext cx="6849277" cy="4655267"/>
          </a:xfrm>
          <a:prstGeom prst="rect">
            <a:avLst/>
          </a:prstGeom>
        </p:spPr>
      </p:pic>
    </p:spTree>
    <p:extLst>
      <p:ext uri="{BB962C8B-B14F-4D97-AF65-F5344CB8AC3E}">
        <p14:creationId xmlns:p14="http://schemas.microsoft.com/office/powerpoint/2010/main" val="1920655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8">
            <a:extLst>
              <a:ext uri="{FF2B5EF4-FFF2-40B4-BE49-F238E27FC236}">
                <a16:creationId xmlns:a16="http://schemas.microsoft.com/office/drawing/2014/main" id="{E500415C-AA7A-4301-82D4-5DF454A4DD3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59897" y="1033508"/>
            <a:ext cx="6881304" cy="4804013"/>
          </a:xfrm>
          <a:prstGeom prst="rect">
            <a:avLst/>
          </a:prstGeom>
        </p:spPr>
      </p:pic>
    </p:spTree>
    <p:extLst>
      <p:ext uri="{BB962C8B-B14F-4D97-AF65-F5344CB8AC3E}">
        <p14:creationId xmlns:p14="http://schemas.microsoft.com/office/powerpoint/2010/main" val="3693498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69">
            <a:extLst>
              <a:ext uri="{FF2B5EF4-FFF2-40B4-BE49-F238E27FC236}">
                <a16:creationId xmlns:a16="http://schemas.microsoft.com/office/drawing/2014/main" id="{E1C4A4D1-834E-4BDF-8680-626F87805AE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569" y="1020491"/>
            <a:ext cx="6867959" cy="4804013"/>
          </a:xfrm>
          <a:prstGeom prst="rect">
            <a:avLst/>
          </a:prstGeom>
        </p:spPr>
      </p:pic>
    </p:spTree>
    <p:extLst>
      <p:ext uri="{BB962C8B-B14F-4D97-AF65-F5344CB8AC3E}">
        <p14:creationId xmlns:p14="http://schemas.microsoft.com/office/powerpoint/2010/main" val="2318038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7">
            <a:extLst>
              <a:ext uri="{FF2B5EF4-FFF2-40B4-BE49-F238E27FC236}">
                <a16:creationId xmlns:a16="http://schemas.microsoft.com/office/drawing/2014/main" id="{2D335D3E-80DB-408F-9D51-F19DE0C6812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74011" y="1154659"/>
            <a:ext cx="6843976" cy="4534659"/>
          </a:xfrm>
          <a:prstGeom prst="rect">
            <a:avLst/>
          </a:prstGeom>
        </p:spPr>
      </p:pic>
    </p:spTree>
    <p:extLst>
      <p:ext uri="{BB962C8B-B14F-4D97-AF65-F5344CB8AC3E}">
        <p14:creationId xmlns:p14="http://schemas.microsoft.com/office/powerpoint/2010/main" val="1812749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0">
            <a:extLst>
              <a:ext uri="{FF2B5EF4-FFF2-40B4-BE49-F238E27FC236}">
                <a16:creationId xmlns:a16="http://schemas.microsoft.com/office/drawing/2014/main" id="{9737D28E-CA5D-4D44-83E4-ED96AD7B849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23925" y="0"/>
            <a:ext cx="10344150" cy="6858000"/>
          </a:xfrm>
          <a:prstGeom prst="rect">
            <a:avLst/>
          </a:prstGeom>
        </p:spPr>
      </p:pic>
    </p:spTree>
    <p:extLst>
      <p:ext uri="{BB962C8B-B14F-4D97-AF65-F5344CB8AC3E}">
        <p14:creationId xmlns:p14="http://schemas.microsoft.com/office/powerpoint/2010/main" val="2211971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1">
            <a:extLst>
              <a:ext uri="{FF2B5EF4-FFF2-40B4-BE49-F238E27FC236}">
                <a16:creationId xmlns:a16="http://schemas.microsoft.com/office/drawing/2014/main" id="{C1D8823C-0C0A-40FA-AFAB-8B2EB4DDED3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74750" y="0"/>
            <a:ext cx="9842500" cy="6858000"/>
          </a:xfrm>
          <a:prstGeom prst="rect">
            <a:avLst/>
          </a:prstGeom>
        </p:spPr>
      </p:pic>
    </p:spTree>
    <p:extLst>
      <p:ext uri="{BB962C8B-B14F-4D97-AF65-F5344CB8AC3E}">
        <p14:creationId xmlns:p14="http://schemas.microsoft.com/office/powerpoint/2010/main" val="1896449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2">
            <a:extLst>
              <a:ext uri="{FF2B5EF4-FFF2-40B4-BE49-F238E27FC236}">
                <a16:creationId xmlns:a16="http://schemas.microsoft.com/office/drawing/2014/main" id="{F09121AF-BF0F-464F-AA67-6A9133A4602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0174"/>
            <a:ext cx="6858000" cy="4577652"/>
          </a:xfrm>
          <a:prstGeom prst="rect">
            <a:avLst/>
          </a:prstGeom>
        </p:spPr>
      </p:pic>
    </p:spTree>
    <p:extLst>
      <p:ext uri="{BB962C8B-B14F-4D97-AF65-F5344CB8AC3E}">
        <p14:creationId xmlns:p14="http://schemas.microsoft.com/office/powerpoint/2010/main" val="1833384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3">
            <a:extLst>
              <a:ext uri="{FF2B5EF4-FFF2-40B4-BE49-F238E27FC236}">
                <a16:creationId xmlns:a16="http://schemas.microsoft.com/office/drawing/2014/main" id="{B3F194A6-DDB3-4163-88B8-DE0524AA078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93800" y="0"/>
            <a:ext cx="9804400" cy="6858000"/>
          </a:xfrm>
          <a:prstGeom prst="rect">
            <a:avLst/>
          </a:prstGeom>
        </p:spPr>
      </p:pic>
    </p:spTree>
    <p:extLst>
      <p:ext uri="{BB962C8B-B14F-4D97-AF65-F5344CB8AC3E}">
        <p14:creationId xmlns:p14="http://schemas.microsoft.com/office/powerpoint/2010/main" val="24632964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4">
            <a:extLst>
              <a:ext uri="{FF2B5EF4-FFF2-40B4-BE49-F238E27FC236}">
                <a16:creationId xmlns:a16="http://schemas.microsoft.com/office/drawing/2014/main" id="{8E47F751-B026-45CC-B5EE-E201CBE15C8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4870" y="1129498"/>
            <a:ext cx="6870806" cy="4586199"/>
          </a:xfrm>
          <a:prstGeom prst="rect">
            <a:avLst/>
          </a:prstGeom>
        </p:spPr>
      </p:pic>
    </p:spTree>
    <p:extLst>
      <p:ext uri="{BB962C8B-B14F-4D97-AF65-F5344CB8AC3E}">
        <p14:creationId xmlns:p14="http://schemas.microsoft.com/office/powerpoint/2010/main" val="1233265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5">
            <a:extLst>
              <a:ext uri="{FF2B5EF4-FFF2-40B4-BE49-F238E27FC236}">
                <a16:creationId xmlns:a16="http://schemas.microsoft.com/office/drawing/2014/main" id="{A933A5CC-1A7C-415A-8BF2-6B9CD7912A3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6999" y="1033579"/>
            <a:ext cx="6858000" cy="4790841"/>
          </a:xfrm>
          <a:prstGeom prst="rect">
            <a:avLst/>
          </a:prstGeom>
        </p:spPr>
      </p:pic>
    </p:spTree>
    <p:extLst>
      <p:ext uri="{BB962C8B-B14F-4D97-AF65-F5344CB8AC3E}">
        <p14:creationId xmlns:p14="http://schemas.microsoft.com/office/powerpoint/2010/main" val="3727224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6">
            <a:extLst>
              <a:ext uri="{FF2B5EF4-FFF2-40B4-BE49-F238E27FC236}">
                <a16:creationId xmlns:a16="http://schemas.microsoft.com/office/drawing/2014/main" id="{718AD6B6-7BA8-4E43-8575-FAEBFD4A6EE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39800" y="0"/>
            <a:ext cx="10312400" cy="6858000"/>
          </a:xfrm>
          <a:prstGeom prst="rect">
            <a:avLst/>
          </a:prstGeom>
        </p:spPr>
      </p:pic>
    </p:spTree>
    <p:extLst>
      <p:ext uri="{BB962C8B-B14F-4D97-AF65-F5344CB8AC3E}">
        <p14:creationId xmlns:p14="http://schemas.microsoft.com/office/powerpoint/2010/main" val="26861571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7">
            <a:extLst>
              <a:ext uri="{FF2B5EF4-FFF2-40B4-BE49-F238E27FC236}">
                <a16:creationId xmlns:a16="http://schemas.microsoft.com/office/drawing/2014/main" id="{7DA0D9AE-30FC-4F84-9AA2-BCACC44A810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215" y="1145491"/>
            <a:ext cx="6856703" cy="4568315"/>
          </a:xfrm>
          <a:prstGeom prst="rect">
            <a:avLst/>
          </a:prstGeom>
        </p:spPr>
      </p:pic>
    </p:spTree>
    <p:extLst>
      <p:ext uri="{BB962C8B-B14F-4D97-AF65-F5344CB8AC3E}">
        <p14:creationId xmlns:p14="http://schemas.microsoft.com/office/powerpoint/2010/main" val="30440783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8">
            <a:extLst>
              <a:ext uri="{FF2B5EF4-FFF2-40B4-BE49-F238E27FC236}">
                <a16:creationId xmlns:a16="http://schemas.microsoft.com/office/drawing/2014/main" id="{BD0DA880-CCCA-43C2-A447-FF0A6D6CC39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701037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79">
            <a:extLst>
              <a:ext uri="{FF2B5EF4-FFF2-40B4-BE49-F238E27FC236}">
                <a16:creationId xmlns:a16="http://schemas.microsoft.com/office/drawing/2014/main" id="{A1B4C308-E3C9-4D94-BAAD-C7CF37BB61F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10800000">
            <a:off x="971550" y="0"/>
            <a:ext cx="10248900" cy="6858000"/>
          </a:xfrm>
          <a:prstGeom prst="rect">
            <a:avLst/>
          </a:prstGeom>
        </p:spPr>
      </p:pic>
    </p:spTree>
    <p:extLst>
      <p:ext uri="{BB962C8B-B14F-4D97-AF65-F5344CB8AC3E}">
        <p14:creationId xmlns:p14="http://schemas.microsoft.com/office/powerpoint/2010/main" val="3728641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8">
            <a:extLst>
              <a:ext uri="{FF2B5EF4-FFF2-40B4-BE49-F238E27FC236}">
                <a16:creationId xmlns:a16="http://schemas.microsoft.com/office/drawing/2014/main" id="{420543B8-E8C4-4139-BE71-6AD609562F9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96975" y="0"/>
            <a:ext cx="9798050" cy="6858000"/>
          </a:xfrm>
          <a:prstGeom prst="rect">
            <a:avLst/>
          </a:prstGeom>
        </p:spPr>
      </p:pic>
    </p:spTree>
    <p:extLst>
      <p:ext uri="{BB962C8B-B14F-4D97-AF65-F5344CB8AC3E}">
        <p14:creationId xmlns:p14="http://schemas.microsoft.com/office/powerpoint/2010/main" val="354462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0">
            <a:extLst>
              <a:ext uri="{FF2B5EF4-FFF2-40B4-BE49-F238E27FC236}">
                <a16:creationId xmlns:a16="http://schemas.microsoft.com/office/drawing/2014/main" id="{2BBBB826-F203-4C73-B6FE-B4E6A055F45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37342"/>
            <a:ext cx="6858000" cy="4583316"/>
          </a:xfrm>
          <a:prstGeom prst="rect">
            <a:avLst/>
          </a:prstGeom>
        </p:spPr>
      </p:pic>
    </p:spTree>
    <p:extLst>
      <p:ext uri="{BB962C8B-B14F-4D97-AF65-F5344CB8AC3E}">
        <p14:creationId xmlns:p14="http://schemas.microsoft.com/office/powerpoint/2010/main" val="20797241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1">
            <a:extLst>
              <a:ext uri="{FF2B5EF4-FFF2-40B4-BE49-F238E27FC236}">
                <a16:creationId xmlns:a16="http://schemas.microsoft.com/office/drawing/2014/main" id="{22AE84AE-FB81-40CC-8441-DC98F2E2F05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1850" y="0"/>
            <a:ext cx="10528300" cy="6858000"/>
          </a:xfrm>
          <a:prstGeom prst="rect">
            <a:avLst/>
          </a:prstGeom>
        </p:spPr>
      </p:pic>
    </p:spTree>
    <p:extLst>
      <p:ext uri="{BB962C8B-B14F-4D97-AF65-F5344CB8AC3E}">
        <p14:creationId xmlns:p14="http://schemas.microsoft.com/office/powerpoint/2010/main" val="20772872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2">
            <a:extLst>
              <a:ext uri="{FF2B5EF4-FFF2-40B4-BE49-F238E27FC236}">
                <a16:creationId xmlns:a16="http://schemas.microsoft.com/office/drawing/2014/main" id="{DBBF6F24-574B-42F3-B0F9-81C88C07873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09625" y="0"/>
            <a:ext cx="10572750" cy="6858000"/>
          </a:xfrm>
          <a:prstGeom prst="rect">
            <a:avLst/>
          </a:prstGeom>
        </p:spPr>
      </p:pic>
    </p:spTree>
    <p:extLst>
      <p:ext uri="{BB962C8B-B14F-4D97-AF65-F5344CB8AC3E}">
        <p14:creationId xmlns:p14="http://schemas.microsoft.com/office/powerpoint/2010/main" val="2717916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3">
            <a:extLst>
              <a:ext uri="{FF2B5EF4-FFF2-40B4-BE49-F238E27FC236}">
                <a16:creationId xmlns:a16="http://schemas.microsoft.com/office/drawing/2014/main" id="{50E2E8AB-B434-4AFD-B983-CFFA1EB3976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57275" y="0"/>
            <a:ext cx="10077450" cy="6858000"/>
          </a:xfrm>
          <a:prstGeom prst="rect">
            <a:avLst/>
          </a:prstGeom>
        </p:spPr>
      </p:pic>
    </p:spTree>
    <p:extLst>
      <p:ext uri="{BB962C8B-B14F-4D97-AF65-F5344CB8AC3E}">
        <p14:creationId xmlns:p14="http://schemas.microsoft.com/office/powerpoint/2010/main" val="4272711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4">
            <a:extLst>
              <a:ext uri="{FF2B5EF4-FFF2-40B4-BE49-F238E27FC236}">
                <a16:creationId xmlns:a16="http://schemas.microsoft.com/office/drawing/2014/main" id="{6691015D-C8BE-4E6F-9D7D-88D28D42857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24247"/>
            <a:ext cx="6858000" cy="4809506"/>
          </a:xfrm>
          <a:prstGeom prst="rect">
            <a:avLst/>
          </a:prstGeom>
        </p:spPr>
      </p:pic>
    </p:spTree>
    <p:extLst>
      <p:ext uri="{BB962C8B-B14F-4D97-AF65-F5344CB8AC3E}">
        <p14:creationId xmlns:p14="http://schemas.microsoft.com/office/powerpoint/2010/main" val="506830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5">
            <a:extLst>
              <a:ext uri="{FF2B5EF4-FFF2-40B4-BE49-F238E27FC236}">
                <a16:creationId xmlns:a16="http://schemas.microsoft.com/office/drawing/2014/main" id="{BE5F8E6B-4D48-4525-AE4C-78D673DFFF3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5819"/>
            <a:ext cx="6858000" cy="4566362"/>
          </a:xfrm>
          <a:prstGeom prst="rect">
            <a:avLst/>
          </a:prstGeom>
        </p:spPr>
      </p:pic>
    </p:spTree>
    <p:extLst>
      <p:ext uri="{BB962C8B-B14F-4D97-AF65-F5344CB8AC3E}">
        <p14:creationId xmlns:p14="http://schemas.microsoft.com/office/powerpoint/2010/main" val="3490928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6">
            <a:extLst>
              <a:ext uri="{FF2B5EF4-FFF2-40B4-BE49-F238E27FC236}">
                <a16:creationId xmlns:a16="http://schemas.microsoft.com/office/drawing/2014/main" id="{E0C04551-3389-4489-A30D-645766F61FB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5819"/>
            <a:ext cx="6858000" cy="4566362"/>
          </a:xfrm>
          <a:prstGeom prst="rect">
            <a:avLst/>
          </a:prstGeom>
        </p:spPr>
      </p:pic>
    </p:spTree>
    <p:extLst>
      <p:ext uri="{BB962C8B-B14F-4D97-AF65-F5344CB8AC3E}">
        <p14:creationId xmlns:p14="http://schemas.microsoft.com/office/powerpoint/2010/main" val="38455756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7">
            <a:extLst>
              <a:ext uri="{FF2B5EF4-FFF2-40B4-BE49-F238E27FC236}">
                <a16:creationId xmlns:a16="http://schemas.microsoft.com/office/drawing/2014/main" id="{94810250-F4FB-4E2E-8722-E35A3D753D0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22685"/>
            <a:ext cx="6858000" cy="4812632"/>
          </a:xfrm>
          <a:prstGeom prst="rect">
            <a:avLst/>
          </a:prstGeom>
        </p:spPr>
      </p:pic>
    </p:spTree>
    <p:extLst>
      <p:ext uri="{BB962C8B-B14F-4D97-AF65-F5344CB8AC3E}">
        <p14:creationId xmlns:p14="http://schemas.microsoft.com/office/powerpoint/2010/main" val="1927094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8">
            <a:extLst>
              <a:ext uri="{FF2B5EF4-FFF2-40B4-BE49-F238E27FC236}">
                <a16:creationId xmlns:a16="http://schemas.microsoft.com/office/drawing/2014/main" id="{AEB4E47B-D5D1-475B-96C7-B9706BC12AF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5819"/>
            <a:ext cx="6858000" cy="4566362"/>
          </a:xfrm>
          <a:prstGeom prst="rect">
            <a:avLst/>
          </a:prstGeom>
        </p:spPr>
      </p:pic>
    </p:spTree>
    <p:extLst>
      <p:ext uri="{BB962C8B-B14F-4D97-AF65-F5344CB8AC3E}">
        <p14:creationId xmlns:p14="http://schemas.microsoft.com/office/powerpoint/2010/main" val="3773777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89">
            <a:extLst>
              <a:ext uri="{FF2B5EF4-FFF2-40B4-BE49-F238E27FC236}">
                <a16:creationId xmlns:a16="http://schemas.microsoft.com/office/drawing/2014/main" id="{55FC924E-C329-4C70-A3AE-BE2D33F0A85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46150" y="0"/>
            <a:ext cx="10299700" cy="6858000"/>
          </a:xfrm>
          <a:prstGeom prst="rect">
            <a:avLst/>
          </a:prstGeom>
        </p:spPr>
      </p:pic>
    </p:spTree>
    <p:extLst>
      <p:ext uri="{BB962C8B-B14F-4D97-AF65-F5344CB8AC3E}">
        <p14:creationId xmlns:p14="http://schemas.microsoft.com/office/powerpoint/2010/main" val="307549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09">
            <a:extLst>
              <a:ext uri="{FF2B5EF4-FFF2-40B4-BE49-F238E27FC236}">
                <a16:creationId xmlns:a16="http://schemas.microsoft.com/office/drawing/2014/main" id="{6B048D47-B51C-42CE-9D94-AB2F65AE746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1" y="1091045"/>
            <a:ext cx="6858000" cy="4675909"/>
          </a:xfrm>
          <a:prstGeom prst="rect">
            <a:avLst/>
          </a:prstGeom>
        </p:spPr>
      </p:pic>
    </p:spTree>
    <p:extLst>
      <p:ext uri="{BB962C8B-B14F-4D97-AF65-F5344CB8AC3E}">
        <p14:creationId xmlns:p14="http://schemas.microsoft.com/office/powerpoint/2010/main" val="38362874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95">
            <a:extLst>
              <a:ext uri="{FF2B5EF4-FFF2-40B4-BE49-F238E27FC236}">
                <a16:creationId xmlns:a16="http://schemas.microsoft.com/office/drawing/2014/main" id="{61042DF8-8ECD-495C-853A-351344DE7EE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58850" y="0"/>
            <a:ext cx="10274300" cy="6858000"/>
          </a:xfrm>
          <a:prstGeom prst="rect">
            <a:avLst/>
          </a:prstGeom>
        </p:spPr>
      </p:pic>
    </p:spTree>
    <p:extLst>
      <p:ext uri="{BB962C8B-B14F-4D97-AF65-F5344CB8AC3E}">
        <p14:creationId xmlns:p14="http://schemas.microsoft.com/office/powerpoint/2010/main" val="34677755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97">
            <a:extLst>
              <a:ext uri="{FF2B5EF4-FFF2-40B4-BE49-F238E27FC236}">
                <a16:creationId xmlns:a16="http://schemas.microsoft.com/office/drawing/2014/main" id="{33A761EB-66AC-4BB1-9C9E-E1E048E7061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16200000">
            <a:off x="2667000" y="1041014"/>
            <a:ext cx="6858000" cy="4803268"/>
          </a:xfrm>
          <a:prstGeom prst="rect">
            <a:avLst/>
          </a:prstGeom>
        </p:spPr>
      </p:pic>
    </p:spTree>
    <p:extLst>
      <p:ext uri="{BB962C8B-B14F-4D97-AF65-F5344CB8AC3E}">
        <p14:creationId xmlns:p14="http://schemas.microsoft.com/office/powerpoint/2010/main" val="9759544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98">
            <a:extLst>
              <a:ext uri="{FF2B5EF4-FFF2-40B4-BE49-F238E27FC236}">
                <a16:creationId xmlns:a16="http://schemas.microsoft.com/office/drawing/2014/main" id="{AC01C86E-F977-4646-A4C7-EBD318CD180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42123" y="1132767"/>
            <a:ext cx="6903203" cy="4599296"/>
          </a:xfrm>
          <a:prstGeom prst="rect">
            <a:avLst/>
          </a:prstGeom>
        </p:spPr>
      </p:pic>
    </p:spTree>
    <p:extLst>
      <p:ext uri="{BB962C8B-B14F-4D97-AF65-F5344CB8AC3E}">
        <p14:creationId xmlns:p14="http://schemas.microsoft.com/office/powerpoint/2010/main" val="23962187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99">
            <a:extLst>
              <a:ext uri="{FF2B5EF4-FFF2-40B4-BE49-F238E27FC236}">
                <a16:creationId xmlns:a16="http://schemas.microsoft.com/office/drawing/2014/main" id="{7EC5A1A3-0CEA-45F0-8BB5-FBA638B1213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3027" y="1073064"/>
            <a:ext cx="6882903" cy="4686970"/>
          </a:xfrm>
          <a:prstGeom prst="rect">
            <a:avLst/>
          </a:prstGeom>
        </p:spPr>
      </p:pic>
    </p:spTree>
    <p:extLst>
      <p:ext uri="{BB962C8B-B14F-4D97-AF65-F5344CB8AC3E}">
        <p14:creationId xmlns:p14="http://schemas.microsoft.com/office/powerpoint/2010/main" val="2957193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0">
            <a:extLst>
              <a:ext uri="{FF2B5EF4-FFF2-40B4-BE49-F238E27FC236}">
                <a16:creationId xmlns:a16="http://schemas.microsoft.com/office/drawing/2014/main" id="{09B5B952-0FFE-4B10-9D31-9E9B409359A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87450" y="0"/>
            <a:ext cx="9817100" cy="6858000"/>
          </a:xfrm>
          <a:prstGeom prst="rect">
            <a:avLst/>
          </a:prstGeom>
        </p:spPr>
      </p:pic>
    </p:spTree>
    <p:extLst>
      <p:ext uri="{BB962C8B-B14F-4D97-AF65-F5344CB8AC3E}">
        <p14:creationId xmlns:p14="http://schemas.microsoft.com/office/powerpoint/2010/main" val="928803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1">
            <a:extLst>
              <a:ext uri="{FF2B5EF4-FFF2-40B4-BE49-F238E27FC236}">
                <a16:creationId xmlns:a16="http://schemas.microsoft.com/office/drawing/2014/main" id="{41E9F996-7BCF-4930-B0E4-15E01C2531A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28923"/>
            <a:ext cx="6857999" cy="4800155"/>
          </a:xfrm>
          <a:prstGeom prst="rect">
            <a:avLst/>
          </a:prstGeom>
        </p:spPr>
      </p:pic>
    </p:spTree>
    <p:extLst>
      <p:ext uri="{BB962C8B-B14F-4D97-AF65-F5344CB8AC3E}">
        <p14:creationId xmlns:p14="http://schemas.microsoft.com/office/powerpoint/2010/main" val="12795218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2">
            <a:extLst>
              <a:ext uri="{FF2B5EF4-FFF2-40B4-BE49-F238E27FC236}">
                <a16:creationId xmlns:a16="http://schemas.microsoft.com/office/drawing/2014/main" id="{584B4879-67BF-449C-B0BC-C7B79E4765E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89025" y="0"/>
            <a:ext cx="10013950" cy="6858000"/>
          </a:xfrm>
          <a:prstGeom prst="rect">
            <a:avLst/>
          </a:prstGeom>
        </p:spPr>
      </p:pic>
    </p:spTree>
    <p:extLst>
      <p:ext uri="{BB962C8B-B14F-4D97-AF65-F5344CB8AC3E}">
        <p14:creationId xmlns:p14="http://schemas.microsoft.com/office/powerpoint/2010/main" val="29535565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3">
            <a:extLst>
              <a:ext uri="{FF2B5EF4-FFF2-40B4-BE49-F238E27FC236}">
                <a16:creationId xmlns:a16="http://schemas.microsoft.com/office/drawing/2014/main" id="{66670E76-E799-4A1C-AF2C-7457FEA7920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144411"/>
            <a:ext cx="6858000" cy="4569180"/>
          </a:xfrm>
          <a:prstGeom prst="rect">
            <a:avLst/>
          </a:prstGeom>
        </p:spPr>
      </p:pic>
    </p:spTree>
    <p:extLst>
      <p:ext uri="{BB962C8B-B14F-4D97-AF65-F5344CB8AC3E}">
        <p14:creationId xmlns:p14="http://schemas.microsoft.com/office/powerpoint/2010/main" val="607089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4">
            <a:extLst>
              <a:ext uri="{FF2B5EF4-FFF2-40B4-BE49-F238E27FC236}">
                <a16:creationId xmlns:a16="http://schemas.microsoft.com/office/drawing/2014/main" id="{5E4E109F-BCA0-49F7-97F5-31FBD4539FF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7000" y="1035129"/>
            <a:ext cx="6858000" cy="4787744"/>
          </a:xfrm>
          <a:prstGeom prst="rect">
            <a:avLst/>
          </a:prstGeom>
        </p:spPr>
      </p:pic>
    </p:spTree>
    <p:extLst>
      <p:ext uri="{BB962C8B-B14F-4D97-AF65-F5344CB8AC3E}">
        <p14:creationId xmlns:p14="http://schemas.microsoft.com/office/powerpoint/2010/main" val="607631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627 Guatemala -105">
            <a:extLst>
              <a:ext uri="{FF2B5EF4-FFF2-40B4-BE49-F238E27FC236}">
                <a16:creationId xmlns:a16="http://schemas.microsoft.com/office/drawing/2014/main" id="{79D569BB-3A04-4CBA-80A7-97FBF1D6968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2663379" y="1073416"/>
            <a:ext cx="6880725" cy="4688444"/>
          </a:xfrm>
          <a:prstGeom prst="rect">
            <a:avLst/>
          </a:prstGeom>
        </p:spPr>
      </p:pic>
    </p:spTree>
    <p:extLst>
      <p:ext uri="{BB962C8B-B14F-4D97-AF65-F5344CB8AC3E}">
        <p14:creationId xmlns:p14="http://schemas.microsoft.com/office/powerpoint/2010/main" val="318629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2302</Words>
  <Application>Microsoft Office PowerPoint</Application>
  <PresentationFormat>Widescreen</PresentationFormat>
  <Paragraphs>280</Paragraphs>
  <Slides>133</Slides>
  <Notes>129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133</vt:i4>
      </vt:variant>
    </vt:vector>
  </HeadingPairs>
  <TitlesOfParts>
    <vt:vector size="138" baseType="lpstr">
      <vt:lpstr>Arial</vt:lpstr>
      <vt:lpstr>Arial Black</vt:lpstr>
      <vt:lpstr>Calibri</vt:lpstr>
      <vt:lpstr>Calibri Light</vt:lpstr>
      <vt:lpstr>Office Theme</vt:lpstr>
      <vt:lpstr>Guatemala Caves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David Socky</dc:creator>
  <cp:lastModifiedBy>David Socky</cp:lastModifiedBy>
  <cp:revision>17</cp:revision>
  <dcterms:created xsi:type="dcterms:W3CDTF">2021-01-29T02:54:13Z</dcterms:created>
  <dcterms:modified xsi:type="dcterms:W3CDTF">2021-01-29T15:53:51Z</dcterms:modified>
</cp:coreProperties>
</file>